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3"/>
  </p:notesMasterIdLst>
  <p:sldIdLst>
    <p:sldId id="256" r:id="rId2"/>
    <p:sldId id="285" r:id="rId3"/>
    <p:sldId id="257" r:id="rId4"/>
    <p:sldId id="306" r:id="rId5"/>
    <p:sldId id="402" r:id="rId6"/>
    <p:sldId id="304" r:id="rId7"/>
    <p:sldId id="264" r:id="rId8"/>
    <p:sldId id="263" r:id="rId9"/>
    <p:sldId id="266" r:id="rId10"/>
    <p:sldId id="308" r:id="rId11"/>
    <p:sldId id="269" r:id="rId12"/>
    <p:sldId id="270" r:id="rId13"/>
    <p:sldId id="262" r:id="rId14"/>
    <p:sldId id="267" r:id="rId15"/>
    <p:sldId id="268" r:id="rId16"/>
    <p:sldId id="310" r:id="rId17"/>
    <p:sldId id="309" r:id="rId18"/>
    <p:sldId id="261" r:id="rId19"/>
    <p:sldId id="311" r:id="rId20"/>
    <p:sldId id="260" r:id="rId21"/>
    <p:sldId id="312" r:id="rId22"/>
    <p:sldId id="259" r:id="rId23"/>
    <p:sldId id="313" r:id="rId24"/>
    <p:sldId id="284" r:id="rId25"/>
    <p:sldId id="282" r:id="rId26"/>
    <p:sldId id="283" r:id="rId27"/>
    <p:sldId id="314" r:id="rId28"/>
    <p:sldId id="315" r:id="rId29"/>
    <p:sldId id="280" r:id="rId30"/>
    <p:sldId id="316" r:id="rId31"/>
    <p:sldId id="281" r:id="rId32"/>
    <p:sldId id="317" r:id="rId33"/>
    <p:sldId id="278" r:id="rId34"/>
    <p:sldId id="319" r:id="rId35"/>
    <p:sldId id="318" r:id="rId36"/>
    <p:sldId id="279" r:id="rId37"/>
    <p:sldId id="320" r:id="rId38"/>
    <p:sldId id="277" r:id="rId39"/>
    <p:sldId id="276" r:id="rId40"/>
    <p:sldId id="403" r:id="rId41"/>
    <p:sldId id="321" r:id="rId42"/>
    <p:sldId id="275" r:id="rId43"/>
    <p:sldId id="273" r:id="rId44"/>
    <p:sldId id="272" r:id="rId45"/>
    <p:sldId id="404" r:id="rId46"/>
    <p:sldId id="322" r:id="rId47"/>
    <p:sldId id="323" r:id="rId48"/>
    <p:sldId id="271" r:id="rId49"/>
    <p:sldId id="324" r:id="rId50"/>
    <p:sldId id="258" r:id="rId51"/>
    <p:sldId id="328" r:id="rId52"/>
    <p:sldId id="406" r:id="rId53"/>
    <p:sldId id="274" r:id="rId54"/>
    <p:sldId id="325" r:id="rId55"/>
    <p:sldId id="329" r:id="rId56"/>
    <p:sldId id="327" r:id="rId57"/>
    <p:sldId id="326" r:id="rId58"/>
    <p:sldId id="307" r:id="rId59"/>
    <p:sldId id="287" r:id="rId60"/>
    <p:sldId id="407" r:id="rId61"/>
    <p:sldId id="330" r:id="rId62"/>
    <p:sldId id="331" r:id="rId63"/>
    <p:sldId id="378" r:id="rId64"/>
    <p:sldId id="380" r:id="rId65"/>
    <p:sldId id="379" r:id="rId66"/>
    <p:sldId id="332" r:id="rId67"/>
    <p:sldId id="333" r:id="rId68"/>
    <p:sldId id="382" r:id="rId69"/>
    <p:sldId id="335" r:id="rId70"/>
    <p:sldId id="381" r:id="rId71"/>
    <p:sldId id="376" r:id="rId72"/>
    <p:sldId id="339" r:id="rId73"/>
    <p:sldId id="383" r:id="rId74"/>
    <p:sldId id="385" r:id="rId75"/>
    <p:sldId id="340" r:id="rId76"/>
    <p:sldId id="341" r:id="rId77"/>
    <p:sldId id="386" r:id="rId78"/>
    <p:sldId id="336" r:id="rId79"/>
    <p:sldId id="338" r:id="rId80"/>
    <p:sldId id="337" r:id="rId81"/>
    <p:sldId id="387" r:id="rId82"/>
    <p:sldId id="334" r:id="rId83"/>
    <p:sldId id="351" r:id="rId84"/>
    <p:sldId id="388" r:id="rId85"/>
    <p:sldId id="352" r:id="rId86"/>
    <p:sldId id="350" r:id="rId87"/>
    <p:sldId id="349" r:id="rId88"/>
    <p:sldId id="348" r:id="rId89"/>
    <p:sldId id="389" r:id="rId90"/>
    <p:sldId id="347" r:id="rId91"/>
    <p:sldId id="390" r:id="rId92"/>
    <p:sldId id="391" r:id="rId93"/>
    <p:sldId id="346" r:id="rId94"/>
    <p:sldId id="345" r:id="rId95"/>
    <p:sldId id="392" r:id="rId96"/>
    <p:sldId id="343" r:id="rId97"/>
    <p:sldId id="342" r:id="rId98"/>
    <p:sldId id="344" r:id="rId99"/>
    <p:sldId id="393" r:id="rId100"/>
    <p:sldId id="372" r:id="rId101"/>
    <p:sldId id="375" r:id="rId102"/>
    <p:sldId id="374" r:id="rId103"/>
    <p:sldId id="370" r:id="rId104"/>
    <p:sldId id="367" r:id="rId105"/>
    <p:sldId id="369" r:id="rId106"/>
    <p:sldId id="366" r:id="rId107"/>
    <p:sldId id="395" r:id="rId108"/>
    <p:sldId id="365" r:id="rId109"/>
    <p:sldId id="396" r:id="rId110"/>
    <p:sldId id="363" r:id="rId111"/>
    <p:sldId id="362" r:id="rId112"/>
    <p:sldId id="397" r:id="rId113"/>
    <p:sldId id="361" r:id="rId114"/>
    <p:sldId id="398" r:id="rId115"/>
    <p:sldId id="400" r:id="rId116"/>
    <p:sldId id="401" r:id="rId117"/>
    <p:sldId id="394" r:id="rId118"/>
    <p:sldId id="384" r:id="rId119"/>
    <p:sldId id="408" r:id="rId120"/>
    <p:sldId id="409" r:id="rId121"/>
    <p:sldId id="377" r:id="rId1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7478" autoAdjust="0"/>
    <p:restoredTop sz="94660"/>
  </p:normalViewPr>
  <p:slideViewPr>
    <p:cSldViewPr>
      <p:cViewPr>
        <p:scale>
          <a:sx n="82" d="100"/>
          <a:sy n="82" d="100"/>
        </p:scale>
        <p:origin x="-75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AD680F-6DC4-45A5-9708-E2EA12B3BF95}" type="datetimeFigureOut">
              <a:rPr lang="en-US" smtClean="0"/>
              <a:t>3/19/2020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765ED-E9F3-49E9-86D3-D2D0C7BF3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892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765ED-E9F3-49E9-86D3-D2D0C7BF312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984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B765ED-E9F3-49E9-86D3-D2D0C7BF3126}" type="slidenum">
              <a:rPr lang="en-US" smtClean="0"/>
              <a:t>91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72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14401"/>
            <a:ext cx="7315200" cy="2686050"/>
          </a:xfrm>
        </p:spPr>
        <p:txBody>
          <a:bodyPr>
            <a:normAutofit/>
          </a:bodyPr>
          <a:lstStyle/>
          <a:p>
            <a:r>
              <a:rPr lang="en-US" b="1" dirty="0" smtClean="0"/>
              <a:t>‘</a:t>
            </a:r>
            <a:r>
              <a:rPr lang="en-US" b="1" dirty="0" err="1"/>
              <a:t>आपका</a:t>
            </a:r>
            <a:r>
              <a:rPr lang="en-US" b="1" dirty="0"/>
              <a:t>   </a:t>
            </a:r>
            <a:r>
              <a:rPr lang="en-US" b="1" dirty="0" err="1"/>
              <a:t>बंटी</a:t>
            </a:r>
            <a:r>
              <a:rPr lang="en-US" b="1" dirty="0"/>
              <a:t> ’</a:t>
            </a:r>
            <a:r>
              <a:rPr lang="en-US" dirty="0"/>
              <a:t> (1971) 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90800" y="4800600"/>
            <a:ext cx="5181600" cy="838200"/>
          </a:xfrm>
        </p:spPr>
        <p:txBody>
          <a:bodyPr/>
          <a:lstStyle/>
          <a:p>
            <a:r>
              <a:rPr lang="hi-IN" dirty="0"/>
              <a:t>डां रूचिरा ढींगरा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2362200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52076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762000"/>
            <a:ext cx="7620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वे</a:t>
            </a:r>
            <a:r>
              <a:rPr lang="en-US" sz="4000" dirty="0"/>
              <a:t> </a:t>
            </a:r>
            <a:r>
              <a:rPr lang="en-US" sz="4000" dirty="0" err="1"/>
              <a:t>भी</a:t>
            </a:r>
            <a:r>
              <a:rPr lang="en-US" sz="4000" dirty="0"/>
              <a:t> </a:t>
            </a:r>
            <a:r>
              <a:rPr lang="en-US" sz="4000" dirty="0" err="1"/>
              <a:t>परेशान</a:t>
            </a:r>
            <a:r>
              <a:rPr lang="en-US" sz="4000" dirty="0"/>
              <a:t>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/>
              <a:t> </a:t>
            </a:r>
            <a:r>
              <a:rPr lang="en-US" sz="4000" dirty="0" err="1"/>
              <a:t>किंतु</a:t>
            </a:r>
            <a:r>
              <a:rPr lang="en-US" sz="4000" dirty="0"/>
              <a:t> </a:t>
            </a:r>
            <a:r>
              <a:rPr lang="en-US" sz="4000" dirty="0" err="1"/>
              <a:t>अजय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प्रस्ताव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सहमत</a:t>
            </a:r>
            <a:r>
              <a:rPr lang="en-US" sz="4000" dirty="0"/>
              <a:t> </a:t>
            </a:r>
            <a:r>
              <a:rPr lang="en-US" sz="4000" dirty="0" err="1"/>
              <a:t>नहीं</a:t>
            </a:r>
            <a:r>
              <a:rPr lang="en-US" sz="4000" dirty="0"/>
              <a:t> </a:t>
            </a:r>
            <a:r>
              <a:rPr lang="en-US" sz="4000" dirty="0" smtClean="0"/>
              <a:t> ।</a:t>
            </a:r>
          </a:p>
        </p:txBody>
      </p:sp>
    </p:spTree>
    <p:extLst>
      <p:ext uri="{BB962C8B-B14F-4D97-AF65-F5344CB8AC3E}">
        <p14:creationId xmlns:p14="http://schemas.microsoft.com/office/powerpoint/2010/main" val="1810625993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533400"/>
            <a:ext cx="7924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/>
              <a:t>अकेले</a:t>
            </a:r>
            <a:r>
              <a:rPr lang="en-US" sz="3600" dirty="0"/>
              <a:t> , </a:t>
            </a:r>
            <a:r>
              <a:rPr lang="en-US" sz="3600" dirty="0" err="1"/>
              <a:t>जड</a:t>
            </a:r>
            <a:r>
              <a:rPr lang="en-US" sz="3600" dirty="0"/>
              <a:t>़ , </a:t>
            </a:r>
            <a:r>
              <a:rPr lang="en-US" sz="3600" dirty="0" err="1"/>
              <a:t>फालतू</a:t>
            </a:r>
            <a:r>
              <a:rPr lang="en-US" sz="3600" dirty="0"/>
              <a:t> </a:t>
            </a:r>
            <a:r>
              <a:rPr lang="en-US" sz="3600" dirty="0" err="1" smtClean="0"/>
              <a:t>बच्चों</a:t>
            </a:r>
            <a:r>
              <a:rPr lang="en-US" sz="3600" dirty="0" smtClean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/>
              <a:t>प्रतिनिधित्व</a:t>
            </a:r>
            <a:r>
              <a:rPr lang="en-US" sz="3600" dirty="0"/>
              <a:t> 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बालक</a:t>
            </a:r>
            <a:r>
              <a:rPr lang="en-US" sz="3600" dirty="0" smtClean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सम्यक</a:t>
            </a:r>
            <a:r>
              <a:rPr lang="en-US" sz="3600" dirty="0"/>
              <a:t> </a:t>
            </a:r>
            <a:r>
              <a:rPr lang="en-US" sz="3600" dirty="0" err="1"/>
              <a:t>विकास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पारिवारिक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सामाजिक</a:t>
            </a:r>
            <a:r>
              <a:rPr lang="en-US" sz="3600" dirty="0"/>
              <a:t> </a:t>
            </a:r>
            <a:r>
              <a:rPr lang="en-US" sz="3600" dirty="0" err="1"/>
              <a:t>परिवेश</a:t>
            </a:r>
            <a:r>
              <a:rPr lang="en-US" sz="3600" dirty="0"/>
              <a:t> </a:t>
            </a:r>
            <a:r>
              <a:rPr lang="en-US" sz="3600" dirty="0" err="1"/>
              <a:t>दोनों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 smtClean="0"/>
              <a:t>भूमिका</a:t>
            </a:r>
            <a:r>
              <a:rPr lang="en-US" sz="3600" dirty="0" smtClean="0"/>
              <a:t>  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प्रतिकूलताएं</a:t>
            </a:r>
            <a:r>
              <a:rPr lang="en-US" sz="3600" dirty="0" smtClean="0"/>
              <a:t> </a:t>
            </a:r>
            <a:r>
              <a:rPr lang="en-US" sz="3600" dirty="0" err="1"/>
              <a:t>स्थितियां</a:t>
            </a:r>
            <a:r>
              <a:rPr lang="en-US" sz="3600" dirty="0"/>
              <a:t> </a:t>
            </a:r>
            <a:r>
              <a:rPr lang="en-US" sz="3600" dirty="0" err="1"/>
              <a:t>शक्की</a:t>
            </a:r>
            <a:r>
              <a:rPr lang="en-US" sz="3600" dirty="0"/>
              <a:t>  , </a:t>
            </a:r>
            <a:r>
              <a:rPr lang="en-US" sz="3600" dirty="0" err="1"/>
              <a:t>संकुचित</a:t>
            </a:r>
            <a:r>
              <a:rPr lang="en-US" sz="3600" dirty="0"/>
              <a:t> , </a:t>
            </a:r>
            <a:r>
              <a:rPr lang="en-US" sz="3600" dirty="0" err="1"/>
              <a:t>असामान्य</a:t>
            </a:r>
            <a:r>
              <a:rPr lang="en-US" sz="3600" dirty="0"/>
              <a:t> </a:t>
            </a:r>
            <a:r>
              <a:rPr lang="en-US" sz="3600" dirty="0" err="1"/>
              <a:t>बनाती</a:t>
            </a:r>
            <a:r>
              <a:rPr lang="en-US" sz="3600" dirty="0"/>
              <a:t> </a:t>
            </a:r>
            <a:r>
              <a:rPr lang="en-US" sz="3600" dirty="0" err="1"/>
              <a:t>हैं</a:t>
            </a:r>
            <a:r>
              <a:rPr lang="en-US" sz="3600" dirty="0"/>
              <a:t> 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32140728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0"/>
            <a:ext cx="7924800" cy="4611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शकुन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डॉ</a:t>
            </a:r>
            <a:r>
              <a:rPr lang="en-US" sz="4000" dirty="0"/>
              <a:t> </a:t>
            </a:r>
            <a:r>
              <a:rPr lang="en-US" sz="4000" dirty="0" err="1"/>
              <a:t>जोशी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विवाह</a:t>
            </a:r>
            <a:r>
              <a:rPr lang="en-US" sz="4000" dirty="0"/>
              <a:t> , </a:t>
            </a:r>
            <a:r>
              <a:rPr lang="en-US" sz="4000" dirty="0" err="1"/>
              <a:t>उनके</a:t>
            </a:r>
            <a:r>
              <a:rPr lang="en-US" sz="4000" dirty="0"/>
              <a:t> </a:t>
            </a:r>
            <a:r>
              <a:rPr lang="en-US" sz="4000" dirty="0" err="1"/>
              <a:t>बच्चों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अपने</a:t>
            </a:r>
            <a:r>
              <a:rPr lang="en-US" sz="4000" dirty="0"/>
              <a:t> </a:t>
            </a:r>
            <a:r>
              <a:rPr lang="en-US" sz="4000" dirty="0" err="1"/>
              <a:t>एकाधिकार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बंटता</a:t>
            </a:r>
            <a:r>
              <a:rPr lang="en-US" sz="4000" dirty="0"/>
              <a:t> </a:t>
            </a:r>
            <a:r>
              <a:rPr lang="en-US" sz="4000" dirty="0" err="1"/>
              <a:t>देखकर</a:t>
            </a:r>
            <a:r>
              <a:rPr lang="en-US" sz="4000" dirty="0"/>
              <a:t> </a:t>
            </a:r>
            <a:r>
              <a:rPr lang="en-US" sz="4000" dirty="0" err="1"/>
              <a:t>वह</a:t>
            </a:r>
            <a:r>
              <a:rPr lang="en-US" sz="4000" dirty="0"/>
              <a:t>  </a:t>
            </a:r>
            <a:r>
              <a:rPr lang="en-US" sz="4000" dirty="0" err="1" smtClean="0"/>
              <a:t>हीनता</a:t>
            </a:r>
            <a:r>
              <a:rPr lang="en-US" sz="4000" dirty="0" smtClean="0"/>
              <a:t> </a:t>
            </a:r>
            <a:r>
              <a:rPr lang="en-US" sz="4000" dirty="0" err="1"/>
              <a:t>बोध</a:t>
            </a:r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err="1"/>
              <a:t>असहयोगी</a:t>
            </a:r>
            <a:r>
              <a:rPr lang="en-US" sz="4000" dirty="0"/>
              <a:t> , </a:t>
            </a:r>
            <a:r>
              <a:rPr lang="en-US" sz="4000" dirty="0" err="1" smtClean="0"/>
              <a:t>द्वंदग्रस्त</a:t>
            </a:r>
            <a:r>
              <a:rPr lang="en-US" sz="4000" dirty="0" smtClean="0"/>
              <a:t>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उसके</a:t>
            </a:r>
            <a:r>
              <a:rPr lang="en-US" sz="4000" dirty="0" smtClean="0"/>
              <a:t> </a:t>
            </a:r>
            <a:r>
              <a:rPr lang="en-US" sz="4000" dirty="0" err="1"/>
              <a:t>संपूर्ण</a:t>
            </a:r>
            <a:r>
              <a:rPr lang="en-US" sz="4000" dirty="0"/>
              <a:t> </a:t>
            </a:r>
            <a:r>
              <a:rPr lang="en-US" sz="4000" dirty="0" err="1"/>
              <a:t>व्यक्तित्व</a:t>
            </a:r>
            <a:r>
              <a:rPr lang="en-US" sz="4000" dirty="0"/>
              <a:t> </a:t>
            </a:r>
            <a:r>
              <a:rPr lang="en-US" sz="4000" dirty="0" err="1"/>
              <a:t>पर</a:t>
            </a:r>
            <a:r>
              <a:rPr lang="en-US" sz="4000" dirty="0"/>
              <a:t> </a:t>
            </a:r>
            <a:r>
              <a:rPr lang="en-US" sz="4000" dirty="0" err="1"/>
              <a:t>ही</a:t>
            </a:r>
            <a:r>
              <a:rPr lang="en-US" sz="4000" dirty="0"/>
              <a:t> </a:t>
            </a:r>
            <a:r>
              <a:rPr lang="en-US" sz="4000" dirty="0" err="1"/>
              <a:t>प्रश्न</a:t>
            </a:r>
            <a:r>
              <a:rPr lang="en-US" sz="4000" dirty="0"/>
              <a:t> </a:t>
            </a:r>
            <a:r>
              <a:rPr lang="en-US" sz="4000" dirty="0" err="1" smtClean="0"/>
              <a:t>चिन्ह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स्वयं</a:t>
            </a:r>
            <a:r>
              <a:rPr lang="en-US" sz="4000" dirty="0" smtClean="0"/>
              <a:t> </a:t>
            </a:r>
            <a:r>
              <a:rPr lang="en-US" sz="4000" dirty="0" err="1"/>
              <a:t>अपने</a:t>
            </a:r>
            <a:r>
              <a:rPr lang="en-US" sz="4000" dirty="0"/>
              <a:t> </a:t>
            </a:r>
            <a:r>
              <a:rPr lang="en-US" sz="4000" dirty="0" err="1"/>
              <a:t>लिए</a:t>
            </a:r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err="1"/>
              <a:t>समस्या</a:t>
            </a:r>
            <a:r>
              <a:rPr lang="en-US" sz="4000" dirty="0"/>
              <a:t> </a:t>
            </a:r>
            <a:r>
              <a:rPr lang="en-US" sz="4000" dirty="0" smtClean="0"/>
              <a:t> ।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0630258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1"/>
            <a:ext cx="8001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 </a:t>
            </a:r>
            <a:r>
              <a:rPr lang="en-US" sz="3600" dirty="0" err="1"/>
              <a:t>बालकों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असमय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/>
              <a:t>यौन</a:t>
            </a:r>
            <a:r>
              <a:rPr lang="en-US" sz="3600" dirty="0"/>
              <a:t> </a:t>
            </a:r>
            <a:r>
              <a:rPr lang="en-US" sz="3600" dirty="0" err="1"/>
              <a:t>समस्या</a:t>
            </a:r>
            <a:r>
              <a:rPr lang="en-US" sz="3600" dirty="0"/>
              <a:t> </a:t>
            </a:r>
            <a:r>
              <a:rPr lang="en-US" sz="3600" dirty="0" err="1"/>
              <a:t>को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/>
              <a:t>उद्घाटित</a:t>
            </a:r>
            <a:r>
              <a:rPr lang="en-US" sz="3600" dirty="0"/>
              <a:t> </a:t>
            </a:r>
            <a:r>
              <a:rPr lang="en-US" sz="3600" dirty="0" smtClean="0"/>
              <a:t>।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सदैव</a:t>
            </a:r>
            <a:r>
              <a:rPr lang="en-US" sz="3600" dirty="0" smtClean="0"/>
              <a:t> </a:t>
            </a:r>
            <a:r>
              <a:rPr lang="en-US" sz="3600" dirty="0" err="1"/>
              <a:t>उसको</a:t>
            </a:r>
            <a:r>
              <a:rPr lang="en-US" sz="3600" dirty="0"/>
              <a:t> </a:t>
            </a:r>
            <a:r>
              <a:rPr lang="en-US" sz="3600" dirty="0" err="1"/>
              <a:t>कहानी</a:t>
            </a:r>
            <a:r>
              <a:rPr lang="en-US" sz="3600" dirty="0"/>
              <a:t> </a:t>
            </a:r>
            <a:r>
              <a:rPr lang="en-US" sz="3600" dirty="0" err="1" smtClean="0"/>
              <a:t>सुना</a:t>
            </a:r>
            <a:r>
              <a:rPr lang="en-US" sz="3600" dirty="0" smtClean="0"/>
              <a:t> </a:t>
            </a:r>
            <a:r>
              <a:rPr lang="en-US" sz="3600" dirty="0"/>
              <a:t> </a:t>
            </a:r>
            <a:r>
              <a:rPr lang="en-US" sz="3600" dirty="0" err="1"/>
              <a:t>सुलाने</a:t>
            </a:r>
            <a:r>
              <a:rPr lang="en-US" sz="3600" dirty="0"/>
              <a:t> </a:t>
            </a:r>
            <a:r>
              <a:rPr lang="en-US" sz="3600" dirty="0" err="1"/>
              <a:t>वाली</a:t>
            </a:r>
            <a:r>
              <a:rPr lang="en-US" sz="3600" dirty="0"/>
              <a:t> </a:t>
            </a:r>
            <a:r>
              <a:rPr lang="en-US" sz="3600" dirty="0" err="1"/>
              <a:t>मां</a:t>
            </a:r>
            <a:r>
              <a:rPr lang="en-US" sz="3600" dirty="0"/>
              <a:t> </a:t>
            </a:r>
            <a:r>
              <a:rPr lang="en-US" sz="3600" dirty="0" err="1" smtClean="0"/>
              <a:t>का</a:t>
            </a:r>
            <a:r>
              <a:rPr lang="en-US" sz="3600" dirty="0" smtClean="0"/>
              <a:t> </a:t>
            </a:r>
            <a:r>
              <a:rPr lang="en-US" sz="3600" dirty="0" err="1" smtClean="0"/>
              <a:t>जोशी</a:t>
            </a:r>
            <a:r>
              <a:rPr lang="en-US" sz="3600" dirty="0" smtClean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कमरे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सोना</a:t>
            </a:r>
            <a:r>
              <a:rPr lang="en-US" sz="3600" dirty="0"/>
              <a:t> 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smtClean="0"/>
              <a:t> </a:t>
            </a:r>
            <a:r>
              <a:rPr lang="en-US" sz="3600" dirty="0" err="1"/>
              <a:t>उसके</a:t>
            </a:r>
            <a:r>
              <a:rPr lang="en-US" sz="3600" dirty="0"/>
              <a:t> </a:t>
            </a:r>
            <a:r>
              <a:rPr lang="en-US" sz="3600" dirty="0" err="1"/>
              <a:t>डरने</a:t>
            </a:r>
            <a:r>
              <a:rPr lang="en-US" sz="3600" dirty="0"/>
              <a:t> -</a:t>
            </a:r>
            <a:r>
              <a:rPr lang="en-US" sz="3600" dirty="0" err="1"/>
              <a:t>पुकारने</a:t>
            </a:r>
            <a:r>
              <a:rPr lang="en-US" sz="3600" dirty="0"/>
              <a:t> </a:t>
            </a:r>
            <a:r>
              <a:rPr lang="en-US" sz="3600" dirty="0" err="1"/>
              <a:t>पर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/>
              <a:t>आना</a:t>
            </a:r>
            <a:r>
              <a:rPr lang="en-US" sz="3600" dirty="0"/>
              <a:t> 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smtClean="0"/>
              <a:t> </a:t>
            </a:r>
            <a:r>
              <a:rPr lang="en-US" sz="3600" dirty="0" err="1" smtClean="0"/>
              <a:t>मां</a:t>
            </a:r>
            <a:r>
              <a:rPr lang="en-US" sz="3600" dirty="0" smtClean="0"/>
              <a:t> + </a:t>
            </a:r>
            <a:r>
              <a:rPr lang="en-US" sz="3600" dirty="0" err="1"/>
              <a:t>जोशी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संबंधों</a:t>
            </a:r>
            <a:r>
              <a:rPr lang="en-US" sz="3600" dirty="0"/>
              <a:t> </a:t>
            </a:r>
            <a:r>
              <a:rPr lang="en-US" sz="3600" dirty="0" err="1"/>
              <a:t>को</a:t>
            </a:r>
            <a:r>
              <a:rPr lang="en-US" sz="3600" dirty="0"/>
              <a:t> </a:t>
            </a:r>
            <a:r>
              <a:rPr lang="en-US" sz="3600" dirty="0" err="1"/>
              <a:t>देख</a:t>
            </a:r>
            <a:r>
              <a:rPr lang="en-US" sz="3600" dirty="0"/>
              <a:t> </a:t>
            </a:r>
            <a:r>
              <a:rPr lang="en-US" sz="3600" dirty="0" err="1"/>
              <a:t>घृणा</a:t>
            </a:r>
            <a:r>
              <a:rPr lang="en-US" sz="3600" dirty="0"/>
              <a:t> </a:t>
            </a:r>
            <a:r>
              <a:rPr lang="en-US" sz="3600" dirty="0" err="1"/>
              <a:t>से</a:t>
            </a:r>
            <a:r>
              <a:rPr lang="en-US" sz="3600" dirty="0"/>
              <a:t> </a:t>
            </a:r>
            <a:r>
              <a:rPr lang="en-US" sz="3600" dirty="0" err="1" smtClean="0"/>
              <a:t>भरता</a:t>
            </a:r>
            <a:r>
              <a:rPr lang="en-US" sz="3600" dirty="0" smtClean="0"/>
              <a:t> </a:t>
            </a:r>
            <a:r>
              <a:rPr lang="en-US" sz="3600" dirty="0" err="1"/>
              <a:t>है</a:t>
            </a:r>
            <a:r>
              <a:rPr lang="en-US" sz="3600" dirty="0"/>
              <a:t> </a:t>
            </a:r>
            <a:r>
              <a:rPr lang="en-US" sz="3600" dirty="0" err="1"/>
              <a:t>किंतु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 smtClean="0"/>
              <a:t>देखने</a:t>
            </a:r>
            <a:r>
              <a:rPr lang="en-US" sz="3600" dirty="0" smtClean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लिए</a:t>
            </a:r>
            <a:r>
              <a:rPr lang="en-US" sz="3600" dirty="0"/>
              <a:t> </a:t>
            </a:r>
            <a:r>
              <a:rPr lang="en-US" sz="3600" dirty="0" err="1"/>
              <a:t>उत्सुक</a:t>
            </a:r>
            <a:r>
              <a:rPr lang="en-US" sz="3600" dirty="0"/>
              <a:t> </a:t>
            </a:r>
            <a:r>
              <a:rPr lang="en-US" sz="3600" dirty="0" err="1"/>
              <a:t>भी</a:t>
            </a:r>
            <a:r>
              <a:rPr lang="en-US" sz="3600" dirty="0"/>
              <a:t> </a:t>
            </a:r>
            <a:r>
              <a:rPr lang="en-US" sz="3600" dirty="0" err="1"/>
              <a:t>रहता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। </a:t>
            </a:r>
          </a:p>
        </p:txBody>
      </p:sp>
    </p:spTree>
    <p:extLst>
      <p:ext uri="{BB962C8B-B14F-4D97-AF65-F5344CB8AC3E}">
        <p14:creationId xmlns:p14="http://schemas.microsoft.com/office/powerpoint/2010/main" val="991873786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62000"/>
            <a:ext cx="7924800" cy="4611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/>
              <a:t>डॉ</a:t>
            </a:r>
            <a:r>
              <a:rPr lang="en-US" sz="4000" dirty="0" smtClean="0"/>
              <a:t> </a:t>
            </a:r>
            <a:r>
              <a:rPr lang="en-US" sz="4000" dirty="0" err="1"/>
              <a:t>निर्मला</a:t>
            </a:r>
            <a:r>
              <a:rPr lang="en-US" sz="4000" dirty="0"/>
              <a:t> </a:t>
            </a:r>
            <a:r>
              <a:rPr lang="en-US" sz="4000" dirty="0" err="1"/>
              <a:t>जैन</a:t>
            </a:r>
            <a:r>
              <a:rPr lang="en-US" sz="4000" dirty="0"/>
              <a:t> </a:t>
            </a:r>
            <a:r>
              <a:rPr lang="en-US" sz="4000" dirty="0" smtClean="0"/>
              <a:t>"   </a:t>
            </a:r>
            <a:r>
              <a:rPr lang="en-US" sz="4000" dirty="0" err="1"/>
              <a:t>इसे</a:t>
            </a:r>
            <a:r>
              <a:rPr lang="en-US" sz="4000" dirty="0"/>
              <a:t> </a:t>
            </a:r>
            <a:r>
              <a:rPr lang="en-US" sz="4000" dirty="0" err="1"/>
              <a:t>पढ़कर</a:t>
            </a:r>
            <a:r>
              <a:rPr lang="en-US" sz="4000" dirty="0"/>
              <a:t> </a:t>
            </a:r>
            <a:r>
              <a:rPr lang="en-US" sz="4000" dirty="0" err="1"/>
              <a:t>एक</a:t>
            </a:r>
            <a:r>
              <a:rPr lang="en-US" sz="4000" dirty="0"/>
              <a:t> </a:t>
            </a:r>
            <a:r>
              <a:rPr lang="en-US" sz="4000" dirty="0" err="1"/>
              <a:t>भावुकता</a:t>
            </a:r>
            <a:r>
              <a:rPr lang="en-US" sz="4000" dirty="0"/>
              <a:t> </a:t>
            </a:r>
            <a:r>
              <a:rPr lang="en-US" sz="4000" dirty="0" err="1"/>
              <a:t>पूर्ण</a:t>
            </a:r>
            <a:r>
              <a:rPr lang="en-US" sz="4000" dirty="0"/>
              <a:t> </a:t>
            </a:r>
            <a:r>
              <a:rPr lang="en-US" sz="4000" dirty="0" err="1"/>
              <a:t>बेचैनी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उमड़न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लेकर</a:t>
            </a:r>
            <a:r>
              <a:rPr lang="en-US" sz="4000" dirty="0"/>
              <a:t> </a:t>
            </a:r>
            <a:r>
              <a:rPr lang="en-US" sz="4000" dirty="0" err="1"/>
              <a:t>होती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, </a:t>
            </a:r>
            <a:r>
              <a:rPr lang="en-US" sz="4000" dirty="0" err="1"/>
              <a:t>उससे</a:t>
            </a:r>
            <a:r>
              <a:rPr lang="en-US" sz="4000" dirty="0"/>
              <a:t> </a:t>
            </a:r>
            <a:r>
              <a:rPr lang="en-US" sz="4000" dirty="0" err="1"/>
              <a:t>अधिक</a:t>
            </a:r>
            <a:r>
              <a:rPr lang="en-US" sz="4000" dirty="0"/>
              <a:t> </a:t>
            </a:r>
            <a:r>
              <a:rPr lang="en-US" sz="4000" dirty="0" err="1"/>
              <a:t>कहीं</a:t>
            </a:r>
            <a:r>
              <a:rPr lang="en-US" sz="4000" dirty="0"/>
              <a:t>  </a:t>
            </a:r>
            <a:r>
              <a:rPr lang="en-US" sz="4000" dirty="0" err="1"/>
              <a:t>कुछ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</a:t>
            </a:r>
            <a:r>
              <a:rPr lang="en-US" sz="4000" dirty="0" err="1"/>
              <a:t>जो</a:t>
            </a:r>
            <a:r>
              <a:rPr lang="en-US" sz="4000" dirty="0"/>
              <a:t> </a:t>
            </a:r>
            <a:r>
              <a:rPr lang="en-US" sz="4000" dirty="0" err="1"/>
              <a:t>गहरी</a:t>
            </a:r>
            <a:r>
              <a:rPr lang="en-US" sz="4000" dirty="0"/>
              <a:t> </a:t>
            </a:r>
            <a:r>
              <a:rPr lang="en-US" sz="4000" dirty="0" err="1"/>
              <a:t>वैचारिकता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स्तर</a:t>
            </a:r>
            <a:r>
              <a:rPr lang="en-US" sz="4000" dirty="0"/>
              <a:t> </a:t>
            </a:r>
            <a:r>
              <a:rPr lang="en-US" sz="4000" dirty="0" err="1"/>
              <a:t>पर</a:t>
            </a:r>
            <a:r>
              <a:rPr lang="en-US" sz="4000" dirty="0"/>
              <a:t> </a:t>
            </a:r>
            <a:r>
              <a:rPr lang="en-US" sz="4000" dirty="0" err="1"/>
              <a:t>प्रभावित</a:t>
            </a:r>
            <a:r>
              <a:rPr lang="en-US" sz="4000" dirty="0"/>
              <a:t> </a:t>
            </a:r>
            <a:r>
              <a:rPr lang="en-US" sz="4000" dirty="0" err="1"/>
              <a:t>करता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, </a:t>
            </a:r>
            <a:r>
              <a:rPr lang="en-US" sz="4000" dirty="0" err="1"/>
              <a:t>बस</a:t>
            </a:r>
            <a:r>
              <a:rPr lang="en-US" sz="4000" dirty="0"/>
              <a:t> </a:t>
            </a:r>
            <a:r>
              <a:rPr lang="en-US" sz="4000" dirty="0" err="1"/>
              <a:t>सहसा</a:t>
            </a:r>
            <a:r>
              <a:rPr lang="en-US" sz="4000" dirty="0"/>
              <a:t> </a:t>
            </a:r>
            <a:r>
              <a:rPr lang="en-US" sz="4000" dirty="0" err="1"/>
              <a:t>पकड</a:t>
            </a:r>
            <a:r>
              <a:rPr lang="en-US" sz="4000" dirty="0"/>
              <a:t>़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नहीं</a:t>
            </a:r>
            <a:r>
              <a:rPr lang="en-US" sz="4000" dirty="0"/>
              <a:t> </a:t>
            </a:r>
            <a:r>
              <a:rPr lang="en-US" sz="4000" dirty="0" err="1"/>
              <a:t>आता</a:t>
            </a:r>
            <a:r>
              <a:rPr lang="en-US" sz="4000" dirty="0"/>
              <a:t> </a:t>
            </a:r>
            <a:r>
              <a:rPr lang="en-US" sz="4000" dirty="0" smtClean="0"/>
              <a:t>।"(9)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80557248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62000"/>
            <a:ext cx="7696200" cy="4611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4000" dirty="0" err="1"/>
              <a:t>पढ़ाई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उसका</a:t>
            </a:r>
            <a:r>
              <a:rPr lang="en-US" sz="4000" dirty="0"/>
              <a:t> </a:t>
            </a:r>
            <a:r>
              <a:rPr lang="en-US" sz="4000" dirty="0" err="1"/>
              <a:t>मन</a:t>
            </a:r>
            <a:r>
              <a:rPr lang="en-US" sz="4000" dirty="0"/>
              <a:t> </a:t>
            </a:r>
            <a:r>
              <a:rPr lang="en-US" sz="4000" dirty="0" err="1"/>
              <a:t>उचट</a:t>
            </a:r>
            <a:r>
              <a:rPr lang="en-US" sz="4000" dirty="0"/>
              <a:t> </a:t>
            </a:r>
            <a:r>
              <a:rPr lang="en-US" sz="4000" dirty="0" err="1"/>
              <a:t>जाता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। </a:t>
            </a:r>
            <a:r>
              <a:rPr lang="en-US" sz="40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4000" dirty="0" err="1" smtClean="0"/>
              <a:t>अपने</a:t>
            </a:r>
            <a:r>
              <a:rPr lang="en-US" sz="4000" dirty="0" smtClean="0"/>
              <a:t> </a:t>
            </a:r>
            <a:r>
              <a:rPr lang="en-US" sz="4000" dirty="0" err="1"/>
              <a:t>बगीचे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पौधे</a:t>
            </a:r>
            <a:r>
              <a:rPr lang="en-US" sz="4000" dirty="0"/>
              <a:t> </a:t>
            </a:r>
            <a:r>
              <a:rPr lang="en-US" sz="4000" dirty="0" err="1"/>
              <a:t>भी</a:t>
            </a:r>
            <a:r>
              <a:rPr lang="en-US" sz="4000" dirty="0"/>
              <a:t> </a:t>
            </a:r>
            <a:r>
              <a:rPr lang="en-US" sz="4000" dirty="0" err="1"/>
              <a:t>वहां</a:t>
            </a:r>
            <a:r>
              <a:rPr lang="en-US" sz="4000" dirty="0"/>
              <a:t> </a:t>
            </a:r>
            <a:r>
              <a:rPr lang="en-US" sz="4000" dirty="0" err="1"/>
              <a:t>लाए</a:t>
            </a:r>
            <a:r>
              <a:rPr lang="en-US" sz="4000" dirty="0"/>
              <a:t> </a:t>
            </a:r>
            <a:r>
              <a:rPr lang="en-US" sz="4000" dirty="0" err="1"/>
              <a:t>जाना</a:t>
            </a:r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err="1"/>
              <a:t>अस्वीकार</a:t>
            </a:r>
            <a:r>
              <a:rPr lang="en-US" sz="4000" dirty="0"/>
              <a:t> </a:t>
            </a:r>
            <a:r>
              <a:rPr lang="en-US" sz="4000" dirty="0" err="1" smtClean="0"/>
              <a:t>करता</a:t>
            </a:r>
            <a:r>
              <a:rPr lang="en-US" sz="4000" dirty="0" smtClean="0"/>
              <a:t> </a:t>
            </a:r>
            <a:r>
              <a:rPr lang="en-US" sz="4000" dirty="0" err="1"/>
              <a:t>है</a:t>
            </a:r>
            <a:r>
              <a:rPr lang="en-US" sz="4000" dirty="0"/>
              <a:t>।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4000" dirty="0" err="1"/>
              <a:t>मन्नू</a:t>
            </a:r>
            <a:r>
              <a:rPr lang="en-US" sz="4000" dirty="0"/>
              <a:t> </a:t>
            </a:r>
            <a:r>
              <a:rPr lang="en-US" sz="4000" dirty="0" err="1"/>
              <a:t>जी</a:t>
            </a:r>
            <a:r>
              <a:rPr lang="en-US" sz="4000" dirty="0"/>
              <a:t> </a:t>
            </a:r>
            <a:r>
              <a:rPr lang="en-US" sz="4000" dirty="0" err="1"/>
              <a:t>ने</a:t>
            </a:r>
            <a:r>
              <a:rPr lang="en-US" sz="4000" dirty="0"/>
              <a:t> </a:t>
            </a:r>
            <a:r>
              <a:rPr lang="en-US" sz="4000" dirty="0" err="1"/>
              <a:t>उसकी</a:t>
            </a:r>
            <a:r>
              <a:rPr lang="en-US" sz="4000" dirty="0"/>
              <a:t> </a:t>
            </a:r>
            <a:r>
              <a:rPr lang="en-US" sz="4000" dirty="0" err="1"/>
              <a:t>दुविधा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तनावग्रस्त</a:t>
            </a:r>
            <a:r>
              <a:rPr lang="en-US" sz="4000" dirty="0"/>
              <a:t> </a:t>
            </a:r>
            <a:r>
              <a:rPr lang="en-US" sz="4000" dirty="0" err="1"/>
              <a:t>स्थिति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 smtClean="0"/>
              <a:t>स्पष्ट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0126318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57200"/>
            <a:ext cx="8077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/>
              <a:t>"</a:t>
            </a:r>
            <a:r>
              <a:rPr lang="en-US" sz="4000" dirty="0" err="1"/>
              <a:t>अपने</a:t>
            </a:r>
            <a:r>
              <a:rPr lang="en-US" sz="4000" dirty="0"/>
              <a:t> </a:t>
            </a:r>
            <a:r>
              <a:rPr lang="en-US" sz="4000" dirty="0" err="1"/>
              <a:t>घर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उखड</a:t>
            </a:r>
            <a:r>
              <a:rPr lang="en-US" sz="4000" dirty="0"/>
              <a:t>़ </a:t>
            </a:r>
            <a:r>
              <a:rPr lang="en-US" sz="4000" dirty="0" err="1"/>
              <a:t>कर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जैसे</a:t>
            </a:r>
            <a:r>
              <a:rPr lang="en-US" sz="4000" dirty="0"/>
              <a:t> </a:t>
            </a:r>
            <a:r>
              <a:rPr lang="en-US" sz="4000" dirty="0" err="1"/>
              <a:t>सभी</a:t>
            </a:r>
            <a:r>
              <a:rPr lang="en-US" sz="4000" dirty="0"/>
              <a:t> </a:t>
            </a:r>
            <a:r>
              <a:rPr lang="en-US" sz="4000" dirty="0" err="1"/>
              <a:t>जगह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उखड</a:t>
            </a:r>
            <a:r>
              <a:rPr lang="en-US" sz="4000" dirty="0"/>
              <a:t>़ </a:t>
            </a:r>
            <a:r>
              <a:rPr lang="en-US" sz="4000" dirty="0" err="1"/>
              <a:t>गया</a:t>
            </a:r>
            <a:r>
              <a:rPr lang="en-US" sz="4000" dirty="0"/>
              <a:t> , </a:t>
            </a:r>
            <a:r>
              <a:rPr lang="en-US" sz="4000" dirty="0" err="1"/>
              <a:t>क्लास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बैठा</a:t>
            </a:r>
            <a:r>
              <a:rPr lang="en-US" sz="4000" dirty="0"/>
              <a:t> </a:t>
            </a:r>
            <a:r>
              <a:rPr lang="en-US" sz="4000" dirty="0" err="1"/>
              <a:t>रहता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</a:t>
            </a:r>
            <a:r>
              <a:rPr lang="en-US" sz="4000" dirty="0" err="1"/>
              <a:t>तो</a:t>
            </a:r>
            <a:r>
              <a:rPr lang="en-US" sz="4000" dirty="0"/>
              <a:t> </a:t>
            </a:r>
            <a:r>
              <a:rPr lang="en-US" sz="4000" dirty="0" err="1"/>
              <a:t>मन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घर</a:t>
            </a:r>
            <a:r>
              <a:rPr lang="en-US" sz="4000" dirty="0"/>
              <a:t> </a:t>
            </a:r>
            <a:r>
              <a:rPr lang="en-US" sz="4000" dirty="0" err="1"/>
              <a:t>तैरता</a:t>
            </a:r>
            <a:r>
              <a:rPr lang="en-US" sz="4000" dirty="0"/>
              <a:t> </a:t>
            </a:r>
            <a:r>
              <a:rPr lang="en-US" sz="4000" dirty="0" err="1"/>
              <a:t>रहता</a:t>
            </a:r>
            <a:r>
              <a:rPr lang="en-US" sz="4000" dirty="0"/>
              <a:t> </a:t>
            </a:r>
            <a:r>
              <a:rPr lang="en-US" sz="4000" dirty="0" err="1" smtClean="0"/>
              <a:t>है</a:t>
            </a:r>
            <a:r>
              <a:rPr lang="en-US" sz="4000" dirty="0" smtClean="0"/>
              <a:t> </a:t>
            </a:r>
            <a:r>
              <a:rPr lang="en-US" sz="4000" dirty="0" err="1" smtClean="0"/>
              <a:t>xxxx</a:t>
            </a:r>
            <a:r>
              <a:rPr lang="en-US" sz="4000" dirty="0" smtClean="0"/>
              <a:t> </a:t>
            </a:r>
            <a:r>
              <a:rPr lang="en-US" sz="4000" dirty="0" err="1" smtClean="0"/>
              <a:t>सबके</a:t>
            </a:r>
            <a:r>
              <a:rPr lang="en-US" sz="4000" dirty="0" smtClean="0"/>
              <a:t> </a:t>
            </a:r>
            <a:r>
              <a:rPr lang="en-US" sz="4000" dirty="0" err="1"/>
              <a:t>बीच</a:t>
            </a:r>
            <a:r>
              <a:rPr lang="en-US" sz="4000" dirty="0"/>
              <a:t> </a:t>
            </a:r>
            <a:r>
              <a:rPr lang="en-US" sz="4000" dirty="0" err="1"/>
              <a:t>होकर</a:t>
            </a:r>
            <a:r>
              <a:rPr lang="en-US" sz="4000" dirty="0"/>
              <a:t> </a:t>
            </a:r>
            <a:r>
              <a:rPr lang="en-US" sz="4000" dirty="0" err="1"/>
              <a:t>भी</a:t>
            </a:r>
            <a:r>
              <a:rPr lang="en-US" sz="4000" dirty="0"/>
              <a:t> </a:t>
            </a:r>
            <a:r>
              <a:rPr lang="en-US" sz="4000" dirty="0" err="1"/>
              <a:t>जैसे</a:t>
            </a:r>
            <a:r>
              <a:rPr lang="en-US" sz="4000" dirty="0"/>
              <a:t> </a:t>
            </a:r>
            <a:r>
              <a:rPr lang="en-US" sz="4000" dirty="0" err="1"/>
              <a:t>वह</a:t>
            </a:r>
            <a:r>
              <a:rPr lang="en-US" sz="4000" dirty="0"/>
              <a:t> </a:t>
            </a:r>
            <a:r>
              <a:rPr lang="en-US" sz="4000" dirty="0" err="1"/>
              <a:t>सब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कटा</a:t>
            </a:r>
            <a:r>
              <a:rPr lang="en-US" sz="4000" dirty="0"/>
              <a:t>- </a:t>
            </a:r>
            <a:r>
              <a:rPr lang="en-US" sz="4000" dirty="0" err="1"/>
              <a:t>छटा</a:t>
            </a:r>
            <a:r>
              <a:rPr lang="en-US" sz="4000" dirty="0"/>
              <a:t> </a:t>
            </a:r>
            <a:r>
              <a:rPr lang="en-US" sz="4000" dirty="0" err="1"/>
              <a:t>अलग-अलग</a:t>
            </a:r>
            <a:r>
              <a:rPr lang="en-US" sz="4000" dirty="0"/>
              <a:t> </a:t>
            </a:r>
            <a:r>
              <a:rPr lang="en-US" sz="4000" dirty="0" err="1"/>
              <a:t>सब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देखता</a:t>
            </a:r>
            <a:r>
              <a:rPr lang="en-US" sz="4000" dirty="0"/>
              <a:t> </a:t>
            </a:r>
            <a:r>
              <a:rPr lang="en-US" sz="4000" dirty="0" err="1"/>
              <a:t>रहता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। </a:t>
            </a:r>
            <a:r>
              <a:rPr lang="en-US" sz="4000" dirty="0" smtClean="0"/>
              <a:t>"  (10 )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45566029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85801"/>
            <a:ext cx="8001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4000" dirty="0" err="1"/>
              <a:t>वह</a:t>
            </a:r>
            <a:r>
              <a:rPr lang="en-US" sz="4000" dirty="0"/>
              <a:t> </a:t>
            </a:r>
            <a:r>
              <a:rPr lang="en-US" sz="4000" dirty="0" err="1"/>
              <a:t>शकुन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 smtClean="0"/>
              <a:t>दु:खी</a:t>
            </a:r>
            <a:r>
              <a:rPr lang="en-US" sz="4000" dirty="0"/>
              <a:t>-</a:t>
            </a:r>
            <a:r>
              <a:rPr lang="en-US" sz="4000" dirty="0" smtClean="0"/>
              <a:t> </a:t>
            </a:r>
            <a:r>
              <a:rPr lang="en-US" sz="4000" dirty="0" err="1" smtClean="0"/>
              <a:t>परेशान</a:t>
            </a:r>
            <a:r>
              <a:rPr lang="en-US" sz="4000" dirty="0"/>
              <a:t> </a:t>
            </a:r>
            <a:r>
              <a:rPr lang="en-US" sz="4000" dirty="0" err="1"/>
              <a:t>कर</a:t>
            </a:r>
            <a:r>
              <a:rPr lang="en-US" sz="4000" dirty="0"/>
              <a:t>  </a:t>
            </a:r>
            <a:r>
              <a:rPr lang="en-US" sz="4000" dirty="0" err="1"/>
              <a:t>संतोष</a:t>
            </a:r>
            <a:r>
              <a:rPr lang="en-US" sz="4000" dirty="0"/>
              <a:t>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4000" dirty="0" err="1" smtClean="0"/>
              <a:t>अपने</a:t>
            </a:r>
            <a:r>
              <a:rPr lang="en-US" sz="4000" dirty="0" smtClean="0"/>
              <a:t> </a:t>
            </a:r>
            <a:r>
              <a:rPr lang="en-US" sz="4000" dirty="0" err="1"/>
              <a:t>लिए</a:t>
            </a:r>
            <a:r>
              <a:rPr lang="en-US" sz="4000" dirty="0"/>
              <a:t> </a:t>
            </a:r>
            <a:r>
              <a:rPr lang="en-US" sz="4000" dirty="0" err="1"/>
              <a:t>लाई</a:t>
            </a:r>
            <a:r>
              <a:rPr lang="en-US" sz="4000" dirty="0"/>
              <a:t> </a:t>
            </a:r>
            <a:r>
              <a:rPr lang="en-US" sz="4000" dirty="0" err="1"/>
              <a:t>नई</a:t>
            </a:r>
            <a:r>
              <a:rPr lang="en-US" sz="4000" dirty="0"/>
              <a:t> </a:t>
            </a:r>
            <a:r>
              <a:rPr lang="en-US" sz="4000" dirty="0" err="1"/>
              <a:t>मेज</a:t>
            </a:r>
            <a:r>
              <a:rPr lang="en-US" sz="4000" dirty="0"/>
              <a:t> </a:t>
            </a:r>
            <a:r>
              <a:rPr lang="en-US" sz="4000" dirty="0" err="1"/>
              <a:t>पर</a:t>
            </a:r>
            <a:r>
              <a:rPr lang="en-US" sz="4000" dirty="0"/>
              <a:t> </a:t>
            </a:r>
            <a:r>
              <a:rPr lang="en-US" sz="4000" dirty="0" err="1"/>
              <a:t>किताबें</a:t>
            </a:r>
            <a:r>
              <a:rPr lang="en-US" sz="4000" dirty="0"/>
              <a:t> </a:t>
            </a:r>
            <a:r>
              <a:rPr lang="en-US" sz="4000" dirty="0" err="1"/>
              <a:t>ना</a:t>
            </a:r>
            <a:r>
              <a:rPr lang="en-US" sz="4000" dirty="0"/>
              <a:t> </a:t>
            </a:r>
            <a:r>
              <a:rPr lang="en-US" sz="4000" dirty="0" err="1"/>
              <a:t>रखकर</a:t>
            </a:r>
            <a:r>
              <a:rPr lang="en-US" sz="4000" dirty="0"/>
              <a:t>  </a:t>
            </a:r>
            <a:r>
              <a:rPr lang="en-US" sz="4000" dirty="0" err="1"/>
              <a:t>जमीन</a:t>
            </a:r>
            <a:r>
              <a:rPr lang="en-US" sz="4000" dirty="0"/>
              <a:t> </a:t>
            </a:r>
            <a:r>
              <a:rPr lang="en-US" sz="4000" dirty="0" err="1"/>
              <a:t>पर</a:t>
            </a:r>
            <a:r>
              <a:rPr lang="en-US" sz="4000" dirty="0"/>
              <a:t> </a:t>
            </a:r>
            <a:r>
              <a:rPr lang="en-US" sz="4000" dirty="0" err="1"/>
              <a:t>बैठकर</a:t>
            </a:r>
            <a:r>
              <a:rPr lang="en-US" sz="4000" dirty="0"/>
              <a:t> </a:t>
            </a:r>
            <a:r>
              <a:rPr lang="en-US" sz="4000" dirty="0" err="1" smtClean="0"/>
              <a:t>पढ़ता</a:t>
            </a:r>
            <a:r>
              <a:rPr lang="en-US" sz="4000" dirty="0" smtClean="0"/>
              <a:t> </a:t>
            </a:r>
            <a:r>
              <a:rPr lang="en-US" sz="4000" dirty="0" err="1"/>
              <a:t>है</a:t>
            </a:r>
            <a:r>
              <a:rPr lang="en-US" sz="4000" dirty="0"/>
              <a:t>। 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4000" dirty="0" err="1" smtClean="0"/>
              <a:t>उसकी</a:t>
            </a:r>
            <a:r>
              <a:rPr lang="en-US" sz="4000" dirty="0" smtClean="0"/>
              <a:t> </a:t>
            </a:r>
            <a:r>
              <a:rPr lang="en-US" sz="4000" dirty="0" err="1"/>
              <a:t>जिद्द</a:t>
            </a:r>
            <a:r>
              <a:rPr lang="en-US" sz="4000" dirty="0"/>
              <a:t> </a:t>
            </a:r>
            <a:r>
              <a:rPr lang="en-US" sz="4000" dirty="0" err="1"/>
              <a:t>डॉ</a:t>
            </a:r>
            <a:r>
              <a:rPr lang="en-US" sz="4000" dirty="0"/>
              <a:t> </a:t>
            </a:r>
            <a:r>
              <a:rPr lang="en-US" sz="4000" dirty="0" err="1"/>
              <a:t>जोशी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धैर्य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err="1"/>
              <a:t>डिगा</a:t>
            </a:r>
            <a:r>
              <a:rPr lang="en-US" sz="4000" dirty="0"/>
              <a:t> </a:t>
            </a:r>
            <a:r>
              <a:rPr lang="en-US" sz="4000" dirty="0" smtClean="0"/>
              <a:t>।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1001006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09600"/>
            <a:ext cx="8077200" cy="4611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"</a:t>
            </a:r>
            <a:r>
              <a:rPr lang="en-US" sz="4000" dirty="0" err="1" smtClean="0"/>
              <a:t>बंटी</a:t>
            </a:r>
            <a:r>
              <a:rPr lang="en-US" sz="4000" dirty="0" smtClean="0"/>
              <a:t> </a:t>
            </a:r>
            <a:r>
              <a:rPr lang="en-US" sz="4000" dirty="0"/>
              <a:t>, </a:t>
            </a:r>
            <a:r>
              <a:rPr lang="en-US" sz="4000" dirty="0" err="1"/>
              <a:t>तुमने</a:t>
            </a:r>
            <a:r>
              <a:rPr lang="en-US" sz="4000" dirty="0"/>
              <a:t> </a:t>
            </a:r>
            <a:r>
              <a:rPr lang="en-US" sz="4000" dirty="0" err="1"/>
              <a:t>फिर</a:t>
            </a:r>
            <a:r>
              <a:rPr lang="en-US" sz="4000" dirty="0"/>
              <a:t> </a:t>
            </a:r>
            <a:r>
              <a:rPr lang="en-US" sz="4000" dirty="0" err="1"/>
              <a:t>वही</a:t>
            </a:r>
            <a:r>
              <a:rPr lang="en-US" sz="4000" dirty="0"/>
              <a:t> </a:t>
            </a:r>
            <a:r>
              <a:rPr lang="en-US" sz="4000" dirty="0" err="1"/>
              <a:t>किया</a:t>
            </a:r>
            <a:r>
              <a:rPr lang="en-US" sz="4000" dirty="0"/>
              <a:t> ? </a:t>
            </a:r>
            <a:r>
              <a:rPr lang="en-US" sz="4000" dirty="0" err="1"/>
              <a:t>ठीक</a:t>
            </a:r>
            <a:r>
              <a:rPr lang="en-US" sz="4000" dirty="0"/>
              <a:t> </a:t>
            </a:r>
            <a:r>
              <a:rPr lang="en-US" sz="4000" dirty="0" err="1" smtClean="0"/>
              <a:t>है</a:t>
            </a:r>
            <a:r>
              <a:rPr lang="en-US" sz="4000" dirty="0" smtClean="0"/>
              <a:t> , </a:t>
            </a:r>
            <a:r>
              <a:rPr lang="en-US" sz="4000" dirty="0" err="1"/>
              <a:t>तुम्हारी</a:t>
            </a:r>
            <a:r>
              <a:rPr lang="en-US" sz="4000" dirty="0"/>
              <a:t> </a:t>
            </a:r>
            <a:r>
              <a:rPr lang="en-US" sz="4000" dirty="0" err="1"/>
              <a:t>मेज</a:t>
            </a:r>
            <a:r>
              <a:rPr lang="en-US" sz="4000" dirty="0"/>
              <a:t> </a:t>
            </a:r>
            <a:r>
              <a:rPr lang="en-US" sz="4000" dirty="0" err="1"/>
              <a:t>हम</a:t>
            </a:r>
            <a:r>
              <a:rPr lang="en-US" sz="4000" dirty="0"/>
              <a:t> </a:t>
            </a:r>
            <a:r>
              <a:rPr lang="en-US" sz="4000" dirty="0" err="1"/>
              <a:t>कल</a:t>
            </a:r>
            <a:r>
              <a:rPr lang="en-US" sz="4000" dirty="0"/>
              <a:t> </a:t>
            </a:r>
            <a:r>
              <a:rPr lang="en-US" sz="4000" dirty="0" err="1"/>
              <a:t>ही</a:t>
            </a:r>
            <a:r>
              <a:rPr lang="en-US" sz="4000" dirty="0"/>
              <a:t> </a:t>
            </a:r>
            <a:r>
              <a:rPr lang="en-US" sz="4000" dirty="0" err="1"/>
              <a:t>वापस</a:t>
            </a:r>
            <a:r>
              <a:rPr lang="en-US" sz="4000" dirty="0"/>
              <a:t> </a:t>
            </a:r>
            <a:r>
              <a:rPr lang="en-US" sz="4000" dirty="0" err="1"/>
              <a:t>भिजवा</a:t>
            </a:r>
            <a:r>
              <a:rPr lang="en-US" sz="4000" dirty="0"/>
              <a:t> </a:t>
            </a:r>
            <a:r>
              <a:rPr lang="en-US" sz="4000" dirty="0" err="1"/>
              <a:t>देंगे</a:t>
            </a:r>
            <a:r>
              <a:rPr lang="en-US" sz="4000" dirty="0"/>
              <a:t> । </a:t>
            </a:r>
            <a:r>
              <a:rPr lang="en-US" sz="4000" dirty="0" err="1"/>
              <a:t>तुम</a:t>
            </a:r>
            <a:r>
              <a:rPr lang="en-US" sz="4000" dirty="0"/>
              <a:t> </a:t>
            </a:r>
            <a:r>
              <a:rPr lang="en-US" sz="4000" dirty="0" err="1"/>
              <a:t>जमीन</a:t>
            </a:r>
            <a:r>
              <a:rPr lang="en-US" sz="4000" dirty="0"/>
              <a:t> </a:t>
            </a:r>
            <a:r>
              <a:rPr lang="en-US" sz="4000" dirty="0" err="1"/>
              <a:t>पर</a:t>
            </a:r>
            <a:r>
              <a:rPr lang="en-US" sz="4000" dirty="0"/>
              <a:t> </a:t>
            </a:r>
            <a:r>
              <a:rPr lang="en-US" sz="4000" dirty="0" err="1"/>
              <a:t>ही</a:t>
            </a:r>
            <a:r>
              <a:rPr lang="en-US" sz="4000" dirty="0"/>
              <a:t> </a:t>
            </a:r>
            <a:r>
              <a:rPr lang="en-US" sz="4000" dirty="0" err="1"/>
              <a:t>काम</a:t>
            </a:r>
            <a:r>
              <a:rPr lang="en-US" sz="4000" dirty="0"/>
              <a:t> </a:t>
            </a:r>
            <a:r>
              <a:rPr lang="en-US" sz="4000" dirty="0" err="1"/>
              <a:t>करोगे</a:t>
            </a:r>
            <a:r>
              <a:rPr lang="en-US" sz="4000" dirty="0"/>
              <a:t> , </a:t>
            </a:r>
            <a:r>
              <a:rPr lang="en-US" sz="4000" dirty="0" err="1"/>
              <a:t>समझे</a:t>
            </a:r>
            <a:r>
              <a:rPr lang="en-US" sz="4000" dirty="0"/>
              <a:t> !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आगे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इस</a:t>
            </a:r>
            <a:r>
              <a:rPr lang="en-US" sz="4000" dirty="0"/>
              <a:t> </a:t>
            </a:r>
            <a:r>
              <a:rPr lang="en-US" sz="4000" dirty="0" err="1"/>
              <a:t>तरह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जिद्द</a:t>
            </a:r>
            <a:r>
              <a:rPr lang="en-US" sz="4000" dirty="0"/>
              <a:t> </a:t>
            </a:r>
            <a:r>
              <a:rPr lang="en-US" sz="4000" dirty="0" err="1"/>
              <a:t>करोगे</a:t>
            </a:r>
            <a:r>
              <a:rPr lang="en-US" sz="4000" dirty="0"/>
              <a:t> </a:t>
            </a:r>
            <a:r>
              <a:rPr lang="en-US" sz="4000" dirty="0" err="1"/>
              <a:t>बेटे</a:t>
            </a:r>
            <a:r>
              <a:rPr lang="en-US" sz="4000" dirty="0"/>
              <a:t> , </a:t>
            </a:r>
            <a:r>
              <a:rPr lang="en-US" sz="4000" dirty="0" err="1"/>
              <a:t>तो</a:t>
            </a:r>
            <a:r>
              <a:rPr lang="en-US" sz="4000" dirty="0"/>
              <a:t> </a:t>
            </a:r>
            <a:r>
              <a:rPr lang="en-US" sz="4000" dirty="0" err="1"/>
              <a:t>हम</a:t>
            </a:r>
            <a:r>
              <a:rPr lang="en-US" sz="4000" dirty="0"/>
              <a:t> </a:t>
            </a:r>
            <a:r>
              <a:rPr lang="en-US" sz="4000" dirty="0" err="1"/>
              <a:t>बिल्कुल</a:t>
            </a:r>
            <a:r>
              <a:rPr lang="en-US" sz="4000" dirty="0"/>
              <a:t> </a:t>
            </a:r>
            <a:r>
              <a:rPr lang="en-US" sz="4000" dirty="0" err="1"/>
              <a:t>बर्दाश्त</a:t>
            </a:r>
            <a:r>
              <a:rPr lang="en-US" sz="4000" dirty="0"/>
              <a:t> </a:t>
            </a:r>
            <a:r>
              <a:rPr lang="en-US" sz="4000" dirty="0" err="1"/>
              <a:t>करने</a:t>
            </a:r>
            <a:r>
              <a:rPr lang="en-US" sz="4000" dirty="0"/>
              <a:t> </a:t>
            </a:r>
            <a:r>
              <a:rPr lang="en-US" sz="4000" dirty="0" err="1"/>
              <a:t>नहीं</a:t>
            </a:r>
            <a:r>
              <a:rPr lang="en-US" sz="4000" dirty="0"/>
              <a:t> </a:t>
            </a:r>
            <a:r>
              <a:rPr lang="en-US" sz="4000" dirty="0" err="1"/>
              <a:t>जा</a:t>
            </a:r>
            <a:r>
              <a:rPr lang="en-US" sz="4000" dirty="0"/>
              <a:t> </a:t>
            </a:r>
            <a:r>
              <a:rPr lang="en-US" sz="4000" dirty="0" err="1"/>
              <a:t>रहे</a:t>
            </a:r>
            <a:r>
              <a:rPr lang="en-US" sz="4000" dirty="0"/>
              <a:t> </a:t>
            </a:r>
            <a:r>
              <a:rPr lang="en-US" sz="4000" dirty="0" err="1"/>
              <a:t>हैं</a:t>
            </a:r>
            <a:r>
              <a:rPr lang="en-US" sz="4000" dirty="0" smtClean="0"/>
              <a:t>,"(11)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95556558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0"/>
            <a:ext cx="7848600" cy="49924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/>
              <a:t> </a:t>
            </a:r>
            <a:r>
              <a:rPr lang="en-US" sz="3600" dirty="0" err="1"/>
              <a:t>डॉक्टर</a:t>
            </a:r>
            <a:r>
              <a:rPr lang="en-US" sz="3600" dirty="0"/>
              <a:t> </a:t>
            </a:r>
            <a:r>
              <a:rPr lang="en-US" sz="3600" dirty="0" err="1" smtClean="0"/>
              <a:t>उसे</a:t>
            </a:r>
            <a:r>
              <a:rPr lang="en-US" sz="3600" dirty="0" smtClean="0"/>
              <a:t>  </a:t>
            </a:r>
            <a:r>
              <a:rPr lang="en-US" sz="3600" dirty="0" err="1" smtClean="0"/>
              <a:t>ड्राईव</a:t>
            </a:r>
            <a:r>
              <a:rPr lang="en-US" sz="3600" dirty="0" smtClean="0"/>
              <a:t> </a:t>
            </a:r>
            <a:r>
              <a:rPr lang="en-US" sz="3600" dirty="0" err="1"/>
              <a:t>पर</a:t>
            </a:r>
            <a:r>
              <a:rPr lang="en-US" sz="3600" dirty="0"/>
              <a:t> </a:t>
            </a:r>
            <a:r>
              <a:rPr lang="en-US" sz="3600" dirty="0" err="1"/>
              <a:t>अकेले</a:t>
            </a:r>
            <a:r>
              <a:rPr lang="en-US" sz="3600" dirty="0"/>
              <a:t> </a:t>
            </a:r>
            <a:r>
              <a:rPr lang="en-US" sz="3600" dirty="0" err="1"/>
              <a:t>ले</a:t>
            </a:r>
            <a:r>
              <a:rPr lang="en-US" sz="3600" dirty="0"/>
              <a:t> </a:t>
            </a:r>
            <a:r>
              <a:rPr lang="en-US" sz="3600" dirty="0" err="1"/>
              <a:t>जाकर</a:t>
            </a:r>
            <a:r>
              <a:rPr lang="en-US" sz="3600" dirty="0"/>
              <a:t> </a:t>
            </a:r>
            <a:r>
              <a:rPr lang="en-US" sz="3600" dirty="0" err="1"/>
              <a:t>खुश</a:t>
            </a:r>
            <a:r>
              <a:rPr lang="en-US" sz="3600" dirty="0"/>
              <a:t> </a:t>
            </a:r>
            <a:r>
              <a:rPr lang="en-US" sz="3600" dirty="0" smtClean="0"/>
              <a:t>, </a:t>
            </a:r>
            <a:r>
              <a:rPr lang="en-US" sz="3600" dirty="0" err="1"/>
              <a:t>समझना</a:t>
            </a:r>
            <a:r>
              <a:rPr lang="en-US" sz="3600" dirty="0"/>
              <a:t> -</a:t>
            </a:r>
            <a:r>
              <a:rPr lang="en-US" sz="3600" dirty="0" err="1"/>
              <a:t>समझाना</a:t>
            </a:r>
            <a:r>
              <a:rPr lang="en-US" sz="3600" dirty="0"/>
              <a:t> </a:t>
            </a:r>
            <a:r>
              <a:rPr lang="en-US" sz="3600" dirty="0" err="1"/>
              <a:t>चाहते</a:t>
            </a:r>
            <a:r>
              <a:rPr lang="en-US" sz="3600" dirty="0"/>
              <a:t> </a:t>
            </a:r>
            <a:r>
              <a:rPr lang="en-US" sz="3600" dirty="0" err="1"/>
              <a:t>हैं</a:t>
            </a:r>
            <a:r>
              <a:rPr lang="en-US" sz="3600" dirty="0"/>
              <a:t> 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मित्र</a:t>
            </a:r>
            <a:r>
              <a:rPr lang="en-US" sz="3600" dirty="0" smtClean="0"/>
              <a:t> </a:t>
            </a:r>
            <a:r>
              <a:rPr lang="en-US" sz="3600" dirty="0" err="1"/>
              <a:t>वर्मा</a:t>
            </a:r>
            <a:r>
              <a:rPr lang="en-US" sz="3600" dirty="0"/>
              <a:t> </a:t>
            </a:r>
            <a:r>
              <a:rPr lang="en-US" sz="3600" dirty="0" err="1"/>
              <a:t>को</a:t>
            </a:r>
            <a:r>
              <a:rPr lang="en-US" sz="3600" dirty="0"/>
              <a:t> </a:t>
            </a:r>
            <a:r>
              <a:rPr lang="en-US" sz="3600" dirty="0" err="1"/>
              <a:t>दिल</a:t>
            </a:r>
            <a:r>
              <a:rPr lang="en-US" sz="3600" dirty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 smtClean="0"/>
              <a:t>दौरा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बंटी</a:t>
            </a:r>
            <a:r>
              <a:rPr lang="en-US" sz="3600" dirty="0" smtClean="0"/>
              <a:t> </a:t>
            </a:r>
            <a:r>
              <a:rPr lang="en-US" sz="3600" dirty="0" err="1" smtClean="0"/>
              <a:t>अलमारी</a:t>
            </a:r>
            <a:r>
              <a:rPr lang="en-US" sz="3600" dirty="0" smtClean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कपड़े</a:t>
            </a:r>
            <a:r>
              <a:rPr lang="en-US" sz="3600" dirty="0"/>
              <a:t> , </a:t>
            </a:r>
            <a:r>
              <a:rPr lang="en-US" sz="3600" dirty="0" err="1"/>
              <a:t>खिलौने</a:t>
            </a:r>
            <a:r>
              <a:rPr lang="en-US" sz="3600" dirty="0"/>
              <a:t> , </a:t>
            </a:r>
            <a:r>
              <a:rPr lang="en-US" sz="3600" dirty="0" err="1"/>
              <a:t>रंग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शीशियां</a:t>
            </a:r>
            <a:r>
              <a:rPr lang="en-US" sz="3600" dirty="0"/>
              <a:t> </a:t>
            </a:r>
            <a:r>
              <a:rPr lang="en-US" sz="3600" dirty="0" err="1" smtClean="0"/>
              <a:t>फैंकता</a:t>
            </a:r>
            <a:r>
              <a:rPr lang="en-US" sz="3600" dirty="0" smtClean="0"/>
              <a:t> </a:t>
            </a:r>
            <a:r>
              <a:rPr lang="en-US" sz="3600" dirty="0" err="1"/>
              <a:t>है</a:t>
            </a:r>
            <a:r>
              <a:rPr lang="en-US" sz="36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70684364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85800"/>
            <a:ext cx="8077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स्कूल</a:t>
            </a:r>
            <a:r>
              <a:rPr lang="en-US" sz="4000" dirty="0" smtClean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लौट</a:t>
            </a:r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err="1"/>
              <a:t>वह</a:t>
            </a:r>
            <a:r>
              <a:rPr lang="en-US" sz="4000" dirty="0"/>
              <a:t> </a:t>
            </a:r>
            <a:r>
              <a:rPr lang="en-US" sz="4000" dirty="0" err="1"/>
              <a:t>पुराने</a:t>
            </a:r>
            <a:r>
              <a:rPr lang="en-US" sz="4000" dirty="0"/>
              <a:t> </a:t>
            </a:r>
            <a:r>
              <a:rPr lang="en-US" sz="4000" dirty="0" err="1" smtClean="0"/>
              <a:t>घर</a:t>
            </a:r>
            <a:r>
              <a:rPr lang="en-US" sz="4000" dirty="0" smtClean="0"/>
              <a:t> </a:t>
            </a:r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 err="1" smtClean="0"/>
              <a:t>अंधेरा</a:t>
            </a:r>
            <a:r>
              <a:rPr lang="en-US" sz="4000" dirty="0" smtClean="0"/>
              <a:t> </a:t>
            </a:r>
            <a:r>
              <a:rPr lang="en-US" sz="4000" dirty="0" err="1"/>
              <a:t>होने</a:t>
            </a:r>
            <a:r>
              <a:rPr lang="en-US" sz="4000" dirty="0"/>
              <a:t> </a:t>
            </a:r>
            <a:r>
              <a:rPr lang="en-US" sz="4000" dirty="0" err="1"/>
              <a:t>पर</a:t>
            </a:r>
            <a:r>
              <a:rPr lang="en-US" sz="4000" dirty="0"/>
              <a:t> </a:t>
            </a:r>
            <a:r>
              <a:rPr lang="en-US" sz="4000" dirty="0" err="1" smtClean="0"/>
              <a:t>डर</a:t>
            </a:r>
            <a:r>
              <a:rPr lang="en-US" sz="4000" dirty="0" smtClean="0"/>
              <a:t> </a:t>
            </a:r>
            <a:r>
              <a:rPr lang="en-US" sz="4000" dirty="0"/>
              <a:t>, </a:t>
            </a:r>
            <a:r>
              <a:rPr lang="en-US" sz="4000" dirty="0" err="1"/>
              <a:t>भूख</a:t>
            </a:r>
            <a:r>
              <a:rPr lang="en-US" sz="4000" dirty="0"/>
              <a:t> ,</a:t>
            </a:r>
            <a:r>
              <a:rPr lang="en-US" sz="4000" dirty="0" err="1"/>
              <a:t>घबराहट</a:t>
            </a:r>
            <a:r>
              <a:rPr lang="en-US" sz="4000" dirty="0"/>
              <a:t> </a:t>
            </a:r>
            <a:r>
              <a:rPr lang="en-US" sz="4000" dirty="0" smtClean="0"/>
              <a:t>, </a:t>
            </a:r>
            <a:r>
              <a:rPr lang="en-US" sz="4000" dirty="0" err="1" smtClean="0"/>
              <a:t>गुस्से</a:t>
            </a:r>
            <a:r>
              <a:rPr lang="en-US" sz="4000" dirty="0" smtClean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 smtClean="0"/>
              <a:t>फूल</a:t>
            </a:r>
            <a:r>
              <a:rPr lang="en-US" sz="4000" dirty="0" smtClean="0"/>
              <a:t> </a:t>
            </a:r>
            <a:r>
              <a:rPr lang="en-US" sz="4000" dirty="0"/>
              <a:t>-</a:t>
            </a:r>
            <a:r>
              <a:rPr lang="en-US" sz="4000" dirty="0" err="1"/>
              <a:t>पौधों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 smtClean="0"/>
              <a:t>रौंदता</a:t>
            </a:r>
            <a:r>
              <a:rPr lang="en-US" sz="4000" dirty="0" smtClean="0"/>
              <a:t>।  </a:t>
            </a:r>
            <a:endParaRPr lang="en-US" sz="4000" dirty="0"/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शकुन</a:t>
            </a:r>
            <a:r>
              <a:rPr lang="en-US" sz="4000" dirty="0" smtClean="0"/>
              <a:t> </a:t>
            </a:r>
            <a:r>
              <a:rPr lang="en-US" sz="4000" dirty="0" err="1"/>
              <a:t>तंग</a:t>
            </a:r>
            <a:r>
              <a:rPr lang="en-US" sz="4000" dirty="0"/>
              <a:t> </a:t>
            </a:r>
            <a:r>
              <a:rPr lang="en-US" sz="4000" dirty="0" err="1"/>
              <a:t>आकर</a:t>
            </a:r>
            <a:r>
              <a:rPr lang="en-US" sz="4000" dirty="0" smtClean="0"/>
              <a:t> </a:t>
            </a:r>
            <a:r>
              <a:rPr lang="en-US" sz="4000" dirty="0" err="1"/>
              <a:t>अजय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साथ</a:t>
            </a:r>
            <a:r>
              <a:rPr lang="en-US" sz="4000" dirty="0"/>
              <a:t> </a:t>
            </a:r>
            <a:r>
              <a:rPr lang="en-US" sz="4000" dirty="0" err="1"/>
              <a:t>कलकत्ता</a:t>
            </a:r>
            <a:r>
              <a:rPr lang="en-US" sz="4000" dirty="0"/>
              <a:t> </a:t>
            </a:r>
            <a:r>
              <a:rPr lang="en-US" sz="4000" dirty="0" err="1" smtClean="0"/>
              <a:t>भेज</a:t>
            </a:r>
            <a:r>
              <a:rPr lang="en-US" sz="4000" dirty="0" smtClean="0"/>
              <a:t>  </a:t>
            </a:r>
            <a:r>
              <a:rPr lang="en-US" sz="4000" dirty="0" err="1"/>
              <a:t>दें</a:t>
            </a:r>
            <a:r>
              <a:rPr lang="en-US" sz="4000" dirty="0" err="1" smtClean="0"/>
              <a:t>गी</a:t>
            </a:r>
            <a:r>
              <a:rPr lang="en-US" sz="4000" dirty="0" smtClean="0"/>
              <a:t> </a:t>
            </a:r>
            <a:r>
              <a:rPr lang="en-US" sz="4000" dirty="0"/>
              <a:t>।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82920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838201"/>
            <a:ext cx="7772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/>
              <a:t>-" </a:t>
            </a:r>
            <a:r>
              <a:rPr lang="en-US" sz="3600" dirty="0" err="1"/>
              <a:t>आप</a:t>
            </a:r>
            <a:r>
              <a:rPr lang="en-US" sz="3600" dirty="0"/>
              <a:t> </a:t>
            </a:r>
            <a:r>
              <a:rPr lang="en-US" sz="3600" dirty="0" err="1"/>
              <a:t>ऐसा</a:t>
            </a:r>
            <a:r>
              <a:rPr lang="en-US" sz="3600" dirty="0"/>
              <a:t> </a:t>
            </a:r>
            <a:r>
              <a:rPr lang="en-US" sz="3600" dirty="0" err="1"/>
              <a:t>नहीं</a:t>
            </a:r>
            <a:r>
              <a:rPr lang="en-US" sz="3600" dirty="0"/>
              <a:t> </a:t>
            </a:r>
            <a:r>
              <a:rPr lang="en-US" sz="3600" dirty="0" err="1"/>
              <a:t>सोचते</a:t>
            </a:r>
            <a:r>
              <a:rPr lang="en-US" sz="3600" dirty="0"/>
              <a:t> </a:t>
            </a:r>
            <a:r>
              <a:rPr lang="en-US" sz="3600" dirty="0" err="1"/>
              <a:t>कि</a:t>
            </a:r>
            <a:r>
              <a:rPr lang="en-US" sz="3600" dirty="0"/>
              <a:t> </a:t>
            </a:r>
            <a:r>
              <a:rPr lang="en-US" sz="3600" dirty="0" err="1"/>
              <a:t>यह</a:t>
            </a:r>
            <a:r>
              <a:rPr lang="en-US" sz="3600" dirty="0"/>
              <a:t> </a:t>
            </a:r>
            <a:r>
              <a:rPr lang="en-US" sz="3600" dirty="0" err="1"/>
              <a:t>गलत</a:t>
            </a:r>
            <a:r>
              <a:rPr lang="en-US" sz="3600" dirty="0"/>
              <a:t> </a:t>
            </a:r>
            <a:r>
              <a:rPr lang="en-US" sz="3600" dirty="0" err="1"/>
              <a:t>होगा</a:t>
            </a:r>
            <a:r>
              <a:rPr lang="en-US" sz="3600" dirty="0"/>
              <a:t> ? </a:t>
            </a:r>
            <a:r>
              <a:rPr lang="en-US" sz="3600" dirty="0" err="1"/>
              <a:t>मुझे</a:t>
            </a:r>
            <a:r>
              <a:rPr lang="en-US" sz="3600" dirty="0"/>
              <a:t> </a:t>
            </a:r>
            <a:r>
              <a:rPr lang="en-US" sz="3600" dirty="0" err="1"/>
              <a:t>लगता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 </a:t>
            </a:r>
            <a:r>
              <a:rPr lang="en-US" sz="3600" dirty="0" err="1"/>
              <a:t>कि</a:t>
            </a:r>
            <a:r>
              <a:rPr lang="en-US" sz="3600" dirty="0"/>
              <a:t> </a:t>
            </a:r>
            <a:r>
              <a:rPr lang="en-US" sz="3600" dirty="0" err="1"/>
              <a:t>उसे</a:t>
            </a:r>
            <a:r>
              <a:rPr lang="en-US" sz="3600" dirty="0"/>
              <a:t> </a:t>
            </a:r>
            <a:r>
              <a:rPr lang="en-US" sz="3600" dirty="0" err="1"/>
              <a:t>अपनी</a:t>
            </a:r>
            <a:r>
              <a:rPr lang="en-US" sz="3600" dirty="0"/>
              <a:t> </a:t>
            </a:r>
            <a:r>
              <a:rPr lang="en-US" sz="3600" dirty="0" err="1"/>
              <a:t>मां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पास</a:t>
            </a:r>
            <a:r>
              <a:rPr lang="en-US" sz="3600" dirty="0"/>
              <a:t> </a:t>
            </a:r>
            <a:r>
              <a:rPr lang="en-US" sz="3600" dirty="0" err="1"/>
              <a:t>ही</a:t>
            </a:r>
            <a:r>
              <a:rPr lang="en-US" sz="3600" dirty="0"/>
              <a:t> </a:t>
            </a:r>
            <a:r>
              <a:rPr lang="en-US" sz="3600" dirty="0" err="1"/>
              <a:t>रहना</a:t>
            </a:r>
            <a:r>
              <a:rPr lang="en-US" sz="3600" dirty="0"/>
              <a:t> </a:t>
            </a:r>
            <a:r>
              <a:rPr lang="en-US" sz="3600" dirty="0" err="1"/>
              <a:t>चाहिए</a:t>
            </a:r>
            <a:r>
              <a:rPr lang="en-US" sz="3600" dirty="0"/>
              <a:t> , </a:t>
            </a:r>
            <a:r>
              <a:rPr lang="en-US" sz="3600" dirty="0" err="1"/>
              <a:t>क्योंकि</a:t>
            </a:r>
            <a:r>
              <a:rPr lang="en-US" sz="3600" dirty="0"/>
              <a:t> </a:t>
            </a:r>
            <a:r>
              <a:rPr lang="en-US" sz="3600" dirty="0" err="1"/>
              <a:t>साल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 </a:t>
            </a:r>
            <a:r>
              <a:rPr lang="en-US" sz="3600" dirty="0" err="1"/>
              <a:t>दो</a:t>
            </a:r>
            <a:r>
              <a:rPr lang="en-US" sz="3600" dirty="0"/>
              <a:t> -</a:t>
            </a:r>
            <a:r>
              <a:rPr lang="en-US" sz="3600" dirty="0" err="1"/>
              <a:t>एक</a:t>
            </a:r>
            <a:r>
              <a:rPr lang="en-US" sz="3600" dirty="0"/>
              <a:t> </a:t>
            </a:r>
            <a:r>
              <a:rPr lang="en-US" sz="3600" dirty="0" err="1"/>
              <a:t>बार</a:t>
            </a:r>
            <a:r>
              <a:rPr lang="en-US" sz="3600" dirty="0"/>
              <a:t> </a:t>
            </a:r>
            <a:r>
              <a:rPr lang="en-US" sz="3600" dirty="0" err="1"/>
              <a:t>मिलने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अलावा</a:t>
            </a:r>
            <a:r>
              <a:rPr lang="en-US" sz="3600" dirty="0"/>
              <a:t> </a:t>
            </a:r>
            <a:r>
              <a:rPr lang="en-US" sz="3600" dirty="0" err="1"/>
              <a:t>उसके</a:t>
            </a:r>
            <a:r>
              <a:rPr lang="en-US" sz="3600" dirty="0"/>
              <a:t> </a:t>
            </a:r>
            <a:r>
              <a:rPr lang="en-US" sz="3600" dirty="0" err="1"/>
              <a:t>साथ</a:t>
            </a:r>
            <a:r>
              <a:rPr lang="en-US" sz="3600" dirty="0"/>
              <a:t> </a:t>
            </a:r>
            <a:r>
              <a:rPr lang="en-US" sz="3600" dirty="0" err="1"/>
              <a:t>आपके</a:t>
            </a:r>
            <a:r>
              <a:rPr lang="en-US" sz="3600" dirty="0"/>
              <a:t> </a:t>
            </a:r>
            <a:r>
              <a:rPr lang="en-US" sz="3600" dirty="0" err="1"/>
              <a:t>आसंग</a:t>
            </a:r>
            <a:r>
              <a:rPr lang="en-US" sz="3600" dirty="0"/>
              <a:t> </a:t>
            </a:r>
            <a:r>
              <a:rPr lang="en-US" sz="3600" dirty="0" err="1"/>
              <a:t>नहीं</a:t>
            </a:r>
            <a:r>
              <a:rPr lang="en-US" sz="3600" dirty="0"/>
              <a:t> </a:t>
            </a:r>
            <a:r>
              <a:rPr lang="en-US" sz="3600" dirty="0" err="1"/>
              <a:t>हैं</a:t>
            </a:r>
            <a:r>
              <a:rPr lang="en-US" sz="3600" dirty="0"/>
              <a:t>, </a:t>
            </a:r>
            <a:r>
              <a:rPr lang="en-US" sz="3600" dirty="0" err="1"/>
              <a:t>जबकि</a:t>
            </a:r>
            <a:r>
              <a:rPr lang="en-US" sz="3600" dirty="0"/>
              <a:t> </a:t>
            </a:r>
            <a:r>
              <a:rPr lang="en-US" sz="3600" dirty="0" err="1"/>
              <a:t>मां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साथ</a:t>
            </a:r>
            <a:r>
              <a:rPr lang="en-US" sz="3600" dirty="0"/>
              <a:t> </a:t>
            </a:r>
            <a:r>
              <a:rPr lang="en-US" sz="3600" dirty="0" err="1"/>
              <a:t>वह</a:t>
            </a:r>
            <a:r>
              <a:rPr lang="en-US" sz="3600" dirty="0"/>
              <a:t> </a:t>
            </a:r>
            <a:r>
              <a:rPr lang="en-US" sz="3600" dirty="0" err="1"/>
              <a:t>शुरू</a:t>
            </a:r>
            <a:r>
              <a:rPr lang="en-US" sz="3600" dirty="0"/>
              <a:t> </a:t>
            </a:r>
            <a:r>
              <a:rPr lang="en-US" sz="3600" dirty="0" err="1"/>
              <a:t>से</a:t>
            </a:r>
            <a:r>
              <a:rPr lang="en-US" sz="3600" dirty="0"/>
              <a:t> </a:t>
            </a:r>
            <a:r>
              <a:rPr lang="en-US" sz="3600" dirty="0" err="1"/>
              <a:t>रह</a:t>
            </a:r>
            <a:r>
              <a:rPr lang="en-US" sz="3600" dirty="0"/>
              <a:t> </a:t>
            </a:r>
            <a:r>
              <a:rPr lang="en-US" sz="3600" dirty="0" err="1"/>
              <a:t>रहा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,  </a:t>
            </a:r>
            <a:r>
              <a:rPr lang="en-US" sz="3600" dirty="0" err="1"/>
              <a:t>एक</a:t>
            </a:r>
            <a:r>
              <a:rPr lang="en-US" sz="3600" dirty="0"/>
              <a:t> </a:t>
            </a:r>
            <a:r>
              <a:rPr lang="en-US" sz="3600" dirty="0" err="1"/>
              <a:t>छत्र</a:t>
            </a:r>
            <a:r>
              <a:rPr lang="en-US" sz="3600" dirty="0"/>
              <a:t> </a:t>
            </a:r>
            <a:r>
              <a:rPr lang="en-US" sz="3600" dirty="0" err="1"/>
              <a:t>होकर</a:t>
            </a:r>
            <a:r>
              <a:rPr lang="en-US" sz="3600" dirty="0"/>
              <a:t> </a:t>
            </a:r>
            <a:r>
              <a:rPr lang="en-US" sz="3600" dirty="0" err="1"/>
              <a:t>रहा</a:t>
            </a:r>
            <a:r>
              <a:rPr lang="en-US" sz="3600" dirty="0"/>
              <a:t> </a:t>
            </a:r>
            <a:r>
              <a:rPr lang="en-US" sz="3600" dirty="0" err="1" smtClean="0"/>
              <a:t>है</a:t>
            </a:r>
            <a:r>
              <a:rPr lang="en-US" sz="3600" dirty="0"/>
              <a:t> </a:t>
            </a:r>
            <a:r>
              <a:rPr lang="en-US" sz="3600" dirty="0" smtClean="0"/>
              <a:t>।" (2)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90838213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1"/>
            <a:ext cx="7848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बंटी</a:t>
            </a:r>
            <a:r>
              <a:rPr lang="en-US" sz="3600" dirty="0" smtClean="0"/>
              <a:t> + </a:t>
            </a:r>
            <a:r>
              <a:rPr lang="en-US" sz="3600" dirty="0" err="1"/>
              <a:t>जोशी</a:t>
            </a:r>
            <a:r>
              <a:rPr lang="en-US" sz="3600" dirty="0"/>
              <a:t> </a:t>
            </a:r>
            <a:r>
              <a:rPr lang="en-US" sz="3600" dirty="0" smtClean="0"/>
              <a:t>     </a:t>
            </a:r>
            <a:r>
              <a:rPr lang="en-US" sz="3600" dirty="0" err="1" smtClean="0"/>
              <a:t>अजय</a:t>
            </a:r>
            <a:r>
              <a:rPr lang="en-US" sz="3600" dirty="0" smtClean="0"/>
              <a:t> </a:t>
            </a:r>
            <a:r>
              <a:rPr lang="en-US" sz="3600" dirty="0" err="1" smtClean="0"/>
              <a:t>लेने</a:t>
            </a:r>
            <a:r>
              <a:rPr lang="en-US" sz="3600" dirty="0" smtClean="0"/>
              <a:t> </a:t>
            </a:r>
            <a:r>
              <a:rPr lang="en-US" sz="3600" dirty="0" err="1" smtClean="0"/>
              <a:t>स्टेशन</a:t>
            </a:r>
            <a:r>
              <a:rPr lang="en-US" sz="3600" dirty="0" smtClean="0"/>
              <a:t>   </a:t>
            </a:r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दूसरे</a:t>
            </a:r>
            <a:r>
              <a:rPr lang="en-US" sz="3600" dirty="0" smtClean="0"/>
              <a:t> </a:t>
            </a:r>
            <a:r>
              <a:rPr lang="en-US" sz="3600" dirty="0" err="1"/>
              <a:t>दिन</a:t>
            </a:r>
            <a:r>
              <a:rPr lang="en-US" sz="3600" dirty="0"/>
              <a:t> </a:t>
            </a:r>
            <a:r>
              <a:rPr lang="en-US" sz="3600" dirty="0" err="1" smtClean="0"/>
              <a:t>कलकत्ता</a:t>
            </a:r>
            <a:r>
              <a:rPr lang="en-US" sz="3600" dirty="0" smtClean="0"/>
              <a:t> </a:t>
            </a:r>
            <a:r>
              <a:rPr lang="en-US" sz="3600" dirty="0" err="1"/>
              <a:t>ले</a:t>
            </a:r>
            <a:r>
              <a:rPr lang="en-US" sz="3600" dirty="0"/>
              <a:t> </a:t>
            </a:r>
            <a:r>
              <a:rPr lang="en-US" sz="3600" dirty="0" err="1"/>
              <a:t>जाने</a:t>
            </a:r>
            <a:r>
              <a:rPr lang="en-US" sz="3600" dirty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/>
              <a:t>निर्णय</a:t>
            </a:r>
            <a:r>
              <a:rPr lang="en-US" sz="3600" dirty="0"/>
              <a:t> </a:t>
            </a:r>
            <a:r>
              <a:rPr lang="en-US" sz="3600" dirty="0" smtClean="0"/>
              <a:t>। </a:t>
            </a:r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बंटी</a:t>
            </a:r>
            <a:r>
              <a:rPr lang="en-US" sz="3600" dirty="0" smtClean="0"/>
              <a:t> </a:t>
            </a:r>
            <a:r>
              <a:rPr lang="en-US" sz="3600" dirty="0" err="1"/>
              <a:t>चाहता</a:t>
            </a:r>
            <a:r>
              <a:rPr lang="en-US" sz="3600" dirty="0"/>
              <a:t> </a:t>
            </a:r>
            <a:r>
              <a:rPr lang="en-US" sz="3600" dirty="0" err="1"/>
              <a:t>था</a:t>
            </a:r>
            <a:r>
              <a:rPr lang="en-US" sz="3600" dirty="0"/>
              <a:t> </a:t>
            </a:r>
            <a:r>
              <a:rPr lang="en-US" sz="3600" dirty="0" err="1"/>
              <a:t>कि</a:t>
            </a:r>
            <a:r>
              <a:rPr lang="en-US" sz="3600" dirty="0"/>
              <a:t> </a:t>
            </a:r>
            <a:r>
              <a:rPr lang="en-US" sz="3600" dirty="0" err="1"/>
              <a:t>शकुन</a:t>
            </a:r>
            <a:r>
              <a:rPr lang="en-US" sz="3600" dirty="0"/>
              <a:t> </a:t>
            </a:r>
            <a:r>
              <a:rPr lang="en-US" sz="3600" dirty="0" err="1"/>
              <a:t>रोये</a:t>
            </a:r>
            <a:r>
              <a:rPr lang="en-US" sz="3600" dirty="0"/>
              <a:t> 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उससे</a:t>
            </a:r>
            <a:r>
              <a:rPr lang="en-US" sz="3600" dirty="0"/>
              <a:t> </a:t>
            </a:r>
            <a:r>
              <a:rPr lang="en-US" sz="3600" dirty="0" err="1"/>
              <a:t>ना</a:t>
            </a:r>
            <a:r>
              <a:rPr lang="en-US" sz="3600" dirty="0"/>
              <a:t> </a:t>
            </a:r>
            <a:r>
              <a:rPr lang="en-US" sz="3600" dirty="0" err="1"/>
              <a:t>जाने</a:t>
            </a:r>
            <a:r>
              <a:rPr lang="en-US" sz="3600" dirty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/>
              <a:t>अनुरोध</a:t>
            </a:r>
            <a:r>
              <a:rPr lang="en-US" sz="3600" dirty="0"/>
              <a:t> </a:t>
            </a:r>
            <a:r>
              <a:rPr lang="en-US" sz="3600" dirty="0" err="1"/>
              <a:t>करें</a:t>
            </a:r>
            <a:r>
              <a:rPr lang="en-US" sz="3600" dirty="0"/>
              <a:t> । </a:t>
            </a:r>
            <a:endParaRPr lang="en-US" sz="3600" dirty="0" smtClean="0"/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/>
              <a:t>शकुन</a:t>
            </a:r>
            <a:r>
              <a:rPr lang="en-US" sz="3600" dirty="0"/>
              <a:t> </a:t>
            </a:r>
            <a:r>
              <a:rPr lang="en-US" sz="3600" dirty="0" err="1"/>
              <a:t>कठोरता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दृढ़ता</a:t>
            </a:r>
            <a:r>
              <a:rPr lang="en-US" sz="3600" dirty="0"/>
              <a:t> </a:t>
            </a:r>
            <a:r>
              <a:rPr lang="en-US" sz="3600" dirty="0" err="1" smtClean="0"/>
              <a:t>से</a:t>
            </a:r>
            <a:r>
              <a:rPr lang="en-US" sz="3600" dirty="0" smtClean="0"/>
              <a:t> </a:t>
            </a:r>
            <a:r>
              <a:rPr lang="en-US" sz="3600" dirty="0" err="1" smtClean="0"/>
              <a:t>भेज</a:t>
            </a:r>
            <a:r>
              <a:rPr lang="en-US" sz="3600" dirty="0" smtClean="0"/>
              <a:t> </a:t>
            </a:r>
            <a:r>
              <a:rPr lang="en-US" sz="3600" dirty="0" err="1"/>
              <a:t>देती</a:t>
            </a:r>
            <a:r>
              <a:rPr lang="en-US" sz="3600" dirty="0"/>
              <a:t> </a:t>
            </a:r>
            <a:r>
              <a:rPr lang="en-US" sz="3600" dirty="0" err="1" smtClean="0"/>
              <a:t>है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1190607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8001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 smtClean="0"/>
              <a:t>मीरा</a:t>
            </a:r>
            <a:r>
              <a:rPr lang="en-US" sz="4000" dirty="0" smtClean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चीनू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तालमेल</a:t>
            </a:r>
            <a:r>
              <a:rPr lang="en-US" sz="4000" dirty="0"/>
              <a:t> </a:t>
            </a:r>
            <a:r>
              <a:rPr lang="en-US" sz="4000" dirty="0" err="1" smtClean="0"/>
              <a:t>नहीं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4000" dirty="0" err="1" smtClean="0"/>
              <a:t>तनावग्रस्त</a:t>
            </a:r>
            <a:r>
              <a:rPr lang="en-US" sz="4000" dirty="0"/>
              <a:t>,</a:t>
            </a:r>
            <a:r>
              <a:rPr lang="en-US" sz="4000" dirty="0" smtClean="0"/>
              <a:t> </a:t>
            </a:r>
            <a:r>
              <a:rPr lang="en-US" sz="4000" dirty="0" err="1"/>
              <a:t>गुमसुम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उदास</a:t>
            </a:r>
            <a:r>
              <a:rPr lang="en-US" sz="4000" dirty="0"/>
              <a:t>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4000" dirty="0" err="1" smtClean="0"/>
              <a:t>दुनिया</a:t>
            </a:r>
            <a:r>
              <a:rPr lang="en-US" sz="4000" dirty="0" smtClean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भीड</a:t>
            </a:r>
            <a:r>
              <a:rPr lang="en-US" sz="4000" dirty="0"/>
              <a:t>़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खो</a:t>
            </a:r>
            <a:r>
              <a:rPr lang="en-US" sz="4000" dirty="0"/>
              <a:t>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4000" dirty="0" err="1" smtClean="0"/>
              <a:t>अजय</a:t>
            </a:r>
            <a:r>
              <a:rPr lang="en-US" sz="4000" dirty="0" smtClean="0"/>
              <a:t> </a:t>
            </a:r>
            <a:r>
              <a:rPr lang="en-US" sz="4000" dirty="0" err="1" smtClean="0"/>
              <a:t>उसे</a:t>
            </a:r>
            <a:r>
              <a:rPr lang="en-US" sz="4000" dirty="0" smtClean="0"/>
              <a:t> </a:t>
            </a:r>
            <a:r>
              <a:rPr lang="en-US" sz="4000" dirty="0" err="1"/>
              <a:t>किसी</a:t>
            </a:r>
            <a:r>
              <a:rPr lang="en-US" sz="4000" dirty="0"/>
              <a:t> </a:t>
            </a:r>
            <a:r>
              <a:rPr lang="en-US" sz="4000" dirty="0" err="1"/>
              <a:t>स्कूल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भर्ती</a:t>
            </a:r>
            <a:r>
              <a:rPr lang="en-US" sz="4000" dirty="0"/>
              <a:t> </a:t>
            </a:r>
            <a:r>
              <a:rPr lang="en-US" sz="4000" dirty="0" err="1"/>
              <a:t>नहीं</a:t>
            </a:r>
            <a:r>
              <a:rPr lang="en-US" sz="4000" dirty="0"/>
              <a:t> </a:t>
            </a:r>
            <a:r>
              <a:rPr lang="en-US" sz="4000" dirty="0" err="1"/>
              <a:t>करा</a:t>
            </a:r>
            <a:r>
              <a:rPr lang="en-US" sz="4000" dirty="0"/>
              <a:t> </a:t>
            </a:r>
            <a:r>
              <a:rPr lang="en-US" sz="4000" dirty="0" err="1"/>
              <a:t>पाता</a:t>
            </a:r>
            <a:r>
              <a:rPr lang="en-US" sz="4000" dirty="0"/>
              <a:t> +</a:t>
            </a:r>
            <a:r>
              <a:rPr lang="en-US" sz="4000" dirty="0" err="1" smtClean="0"/>
              <a:t>हास्टल</a:t>
            </a:r>
            <a:r>
              <a:rPr lang="en-US" sz="4000" dirty="0" smtClean="0"/>
              <a:t> </a:t>
            </a:r>
            <a:r>
              <a:rPr lang="en-US" sz="4000" dirty="0" err="1"/>
              <a:t>भेजने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 smtClean="0"/>
              <a:t>निर्णय</a:t>
            </a:r>
            <a:endParaRPr lang="en-US" sz="4000" dirty="0" smtClean="0"/>
          </a:p>
          <a:p>
            <a:pPr>
              <a:lnSpc>
                <a:spcPct val="150000"/>
              </a:lnSpc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44455186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09600"/>
            <a:ext cx="7772400" cy="41593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3600" dirty="0" err="1"/>
              <a:t>कथानक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चरम</a:t>
            </a:r>
            <a:r>
              <a:rPr lang="en-US" sz="3600" dirty="0"/>
              <a:t> </a:t>
            </a:r>
            <a:r>
              <a:rPr lang="en-US" sz="3600" dirty="0" err="1"/>
              <a:t>सीमा</a:t>
            </a:r>
            <a:r>
              <a:rPr lang="en-US" sz="3600" dirty="0"/>
              <a:t> </a:t>
            </a:r>
            <a:r>
              <a:rPr lang="en-US" sz="3600" dirty="0" err="1" smtClean="0"/>
              <a:t>और</a:t>
            </a:r>
            <a:r>
              <a:rPr lang="en-US" sz="3600" dirty="0" smtClean="0"/>
              <a:t> </a:t>
            </a:r>
            <a:r>
              <a:rPr lang="en-US" sz="3600" dirty="0" err="1"/>
              <a:t>अंत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/>
              <a:t>यही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। 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3600" dirty="0" err="1" smtClean="0"/>
              <a:t>लेखिका</a:t>
            </a:r>
            <a:r>
              <a:rPr lang="en-US" sz="3600" dirty="0" smtClean="0"/>
              <a:t> </a:t>
            </a:r>
            <a:r>
              <a:rPr lang="en-US" sz="3600" dirty="0" err="1"/>
              <a:t>ने</a:t>
            </a:r>
            <a:r>
              <a:rPr lang="en-US" sz="3600" dirty="0"/>
              <a:t> </a:t>
            </a:r>
            <a:r>
              <a:rPr lang="en-US" sz="3600" dirty="0" err="1" smtClean="0"/>
              <a:t>बंटी</a:t>
            </a:r>
            <a:r>
              <a:rPr lang="en-US" sz="3600" dirty="0" smtClean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भाव</a:t>
            </a:r>
            <a:r>
              <a:rPr lang="en-US" sz="3600" dirty="0"/>
              <a:t> </a:t>
            </a:r>
            <a:r>
              <a:rPr lang="en-US" sz="3600" dirty="0" err="1"/>
              <a:t>विकास</a:t>
            </a:r>
            <a:r>
              <a:rPr lang="en-US" sz="3600" dirty="0"/>
              <a:t> </a:t>
            </a:r>
            <a:r>
              <a:rPr lang="en-US" sz="3600" dirty="0" err="1"/>
              <a:t>को</a:t>
            </a:r>
            <a:r>
              <a:rPr lang="en-US" sz="3600" dirty="0"/>
              <a:t> </a:t>
            </a:r>
            <a:r>
              <a:rPr lang="en-US" sz="3600" dirty="0" err="1"/>
              <a:t>यथार्थ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धरातल</a:t>
            </a:r>
            <a:r>
              <a:rPr lang="en-US" sz="3600" dirty="0"/>
              <a:t> </a:t>
            </a:r>
            <a:r>
              <a:rPr lang="en-US" sz="3600" dirty="0" err="1"/>
              <a:t>पर</a:t>
            </a:r>
            <a:r>
              <a:rPr lang="en-US" sz="3600" dirty="0"/>
              <a:t> </a:t>
            </a:r>
            <a:r>
              <a:rPr lang="en-US" sz="3600" dirty="0" err="1" smtClean="0"/>
              <a:t>विश्लेषित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3600" dirty="0" err="1" smtClean="0"/>
              <a:t>माता-पिता</a:t>
            </a:r>
            <a:r>
              <a:rPr lang="en-US" sz="3600" dirty="0" smtClean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अहं</a:t>
            </a:r>
            <a:r>
              <a:rPr lang="en-US" sz="3600" dirty="0"/>
              <a:t> </a:t>
            </a:r>
            <a:r>
              <a:rPr lang="en-US" sz="3600" dirty="0" err="1"/>
              <a:t>जन्य</a:t>
            </a:r>
            <a:r>
              <a:rPr lang="en-US" sz="3600" dirty="0"/>
              <a:t> </a:t>
            </a:r>
            <a:r>
              <a:rPr lang="en-US" sz="3600" dirty="0" err="1"/>
              <a:t>समस्याओं</a:t>
            </a:r>
            <a:r>
              <a:rPr lang="en-US" sz="3600" dirty="0"/>
              <a:t> </a:t>
            </a:r>
            <a:r>
              <a:rPr lang="en-US" sz="3600" dirty="0" err="1"/>
              <a:t>से</a:t>
            </a:r>
            <a:r>
              <a:rPr lang="en-US" sz="3600" dirty="0"/>
              <a:t> </a:t>
            </a:r>
            <a:r>
              <a:rPr lang="en-US" sz="3600" dirty="0" err="1"/>
              <a:t>प्रभावित</a:t>
            </a:r>
            <a:r>
              <a:rPr lang="en-US" sz="3600" dirty="0"/>
              <a:t> </a:t>
            </a:r>
            <a:r>
              <a:rPr lang="en-US" sz="3600" dirty="0" err="1"/>
              <a:t>संतान</a:t>
            </a:r>
            <a:r>
              <a:rPr lang="en-US" sz="3600" dirty="0"/>
              <a:t> </a:t>
            </a:r>
            <a:r>
              <a:rPr lang="en-US" sz="3600" dirty="0" err="1"/>
              <a:t>विभिन्न</a:t>
            </a:r>
            <a:r>
              <a:rPr lang="en-US" sz="3600" dirty="0"/>
              <a:t> </a:t>
            </a:r>
            <a:r>
              <a:rPr lang="en-US" sz="3600" dirty="0" err="1"/>
              <a:t>ग्रंथियों</a:t>
            </a:r>
            <a:r>
              <a:rPr lang="en-US" sz="3600" dirty="0"/>
              <a:t> </a:t>
            </a:r>
            <a:r>
              <a:rPr lang="en-US" sz="3600" dirty="0" err="1"/>
              <a:t>से</a:t>
            </a:r>
            <a:r>
              <a:rPr lang="en-US" sz="3600" dirty="0"/>
              <a:t> </a:t>
            </a:r>
            <a:r>
              <a:rPr lang="en-US" sz="3600" dirty="0" err="1" smtClean="0"/>
              <a:t>ग्रस्त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20026613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09600"/>
            <a:ext cx="8001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/>
              <a:t> </a:t>
            </a:r>
            <a:r>
              <a:rPr lang="en-US" sz="3600" dirty="0" err="1"/>
              <a:t>उपन्यास</a:t>
            </a:r>
            <a:r>
              <a:rPr lang="en-US" sz="3600" dirty="0"/>
              <a:t> </a:t>
            </a:r>
            <a:r>
              <a:rPr lang="en-US" sz="3600" dirty="0" err="1"/>
              <a:t>सोलह</a:t>
            </a:r>
            <a:r>
              <a:rPr lang="en-US" sz="3600" dirty="0"/>
              <a:t> </a:t>
            </a:r>
            <a:r>
              <a:rPr lang="en-US" sz="3600" dirty="0" err="1"/>
              <a:t>परिच्छेदों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 smtClean="0"/>
              <a:t>विभक्त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बंटी</a:t>
            </a:r>
            <a:r>
              <a:rPr lang="en-US" sz="3600" dirty="0" smtClean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स्वप्नलोक</a:t>
            </a:r>
            <a:r>
              <a:rPr lang="en-US" sz="3600" dirty="0"/>
              <a:t> </a:t>
            </a:r>
            <a:r>
              <a:rPr lang="en-US" sz="3600" dirty="0" err="1"/>
              <a:t>से</a:t>
            </a:r>
            <a:r>
              <a:rPr lang="en-US" sz="3600" dirty="0"/>
              <a:t> </a:t>
            </a:r>
            <a:r>
              <a:rPr lang="en-US" sz="3600" dirty="0" err="1"/>
              <a:t>जुड़े</a:t>
            </a:r>
            <a:r>
              <a:rPr lang="en-US" sz="3600" dirty="0"/>
              <a:t> </a:t>
            </a:r>
            <a:r>
              <a:rPr lang="en-US" sz="3600" dirty="0" err="1"/>
              <a:t>अंतिम</a:t>
            </a:r>
            <a:r>
              <a:rPr lang="en-US" sz="3600" dirty="0"/>
              <a:t> </a:t>
            </a:r>
            <a:r>
              <a:rPr lang="en-US" sz="3600" dirty="0" err="1"/>
              <a:t>अध्याय</a:t>
            </a:r>
            <a:r>
              <a:rPr lang="en-US" sz="3600" dirty="0"/>
              <a:t> </a:t>
            </a:r>
            <a:r>
              <a:rPr lang="en-US" sz="3600" dirty="0" err="1" smtClean="0"/>
              <a:t>बढ़ाया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लेखिका</a:t>
            </a:r>
            <a:r>
              <a:rPr lang="en-US" sz="3600" dirty="0" smtClean="0"/>
              <a:t> </a:t>
            </a:r>
            <a:r>
              <a:rPr lang="en-US" sz="3600" dirty="0" err="1"/>
              <a:t>बंटी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समस्याओं</a:t>
            </a:r>
            <a:r>
              <a:rPr lang="en-US" sz="3600" dirty="0"/>
              <a:t> , </a:t>
            </a:r>
            <a:r>
              <a:rPr lang="en-US" sz="3600" dirty="0" err="1"/>
              <a:t>उसके</a:t>
            </a:r>
            <a:r>
              <a:rPr lang="en-US" sz="3600" dirty="0"/>
              <a:t> </a:t>
            </a:r>
            <a:r>
              <a:rPr lang="en-US" sz="3600" dirty="0" err="1"/>
              <a:t>कारणों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परिणाम</a:t>
            </a:r>
            <a:r>
              <a:rPr lang="en-US" sz="3600" dirty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/>
              <a:t>विवेचन</a:t>
            </a:r>
            <a:r>
              <a:rPr lang="en-US" sz="3600" dirty="0"/>
              <a:t> - </a:t>
            </a:r>
            <a:r>
              <a:rPr lang="en-US" sz="3600" dirty="0" err="1"/>
              <a:t>विश्लेषण</a:t>
            </a:r>
            <a:r>
              <a:rPr lang="en-US" sz="3600" dirty="0"/>
              <a:t> </a:t>
            </a:r>
            <a:r>
              <a:rPr lang="en-US" sz="3600" dirty="0" err="1"/>
              <a:t>करना</a:t>
            </a:r>
            <a:r>
              <a:rPr lang="en-US" sz="3600" dirty="0"/>
              <a:t> </a:t>
            </a:r>
            <a:r>
              <a:rPr lang="en-US" sz="3600" dirty="0" err="1"/>
              <a:t>चाहती</a:t>
            </a:r>
            <a:r>
              <a:rPr lang="en-US" sz="3600" dirty="0"/>
              <a:t> </a:t>
            </a:r>
            <a:r>
              <a:rPr lang="en-US" sz="3600" dirty="0" err="1"/>
              <a:t>हैं</a:t>
            </a:r>
            <a:r>
              <a:rPr lang="en-US" sz="3600" dirty="0" smtClean="0"/>
              <a:t>।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36019944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09600"/>
            <a:ext cx="8001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मनोमस्तिष्क</a:t>
            </a:r>
            <a:r>
              <a:rPr lang="en-US" sz="4000" dirty="0"/>
              <a:t> </a:t>
            </a:r>
            <a:r>
              <a:rPr lang="en-US" sz="4000" dirty="0" err="1"/>
              <a:t>जिन</a:t>
            </a:r>
            <a:r>
              <a:rPr lang="en-US" sz="4000" dirty="0"/>
              <a:t> </a:t>
            </a:r>
            <a:r>
              <a:rPr lang="en-US" sz="4000" dirty="0" err="1"/>
              <a:t>प्रश्नों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जकड़ा</a:t>
            </a:r>
            <a:r>
              <a:rPr lang="en-US" sz="4000" dirty="0"/>
              <a:t> ,</a:t>
            </a:r>
            <a:r>
              <a:rPr lang="en-US" sz="4000" dirty="0" err="1"/>
              <a:t>उसका</a:t>
            </a:r>
            <a:r>
              <a:rPr lang="en-US" sz="4000" dirty="0"/>
              <a:t> </a:t>
            </a:r>
            <a:r>
              <a:rPr lang="en-US" sz="4000" dirty="0" err="1"/>
              <a:t>निदान</a:t>
            </a:r>
            <a:r>
              <a:rPr lang="en-US" sz="4000" dirty="0"/>
              <a:t> </a:t>
            </a:r>
            <a:r>
              <a:rPr lang="en-US" sz="4000" dirty="0" err="1"/>
              <a:t>फूफी</a:t>
            </a:r>
            <a:r>
              <a:rPr lang="en-US" sz="4000" dirty="0"/>
              <a:t> </a:t>
            </a:r>
            <a:r>
              <a:rPr lang="en-US" sz="4000" dirty="0" err="1"/>
              <a:t>या</a:t>
            </a:r>
            <a:r>
              <a:rPr lang="en-US" sz="4000" dirty="0"/>
              <a:t> </a:t>
            </a:r>
            <a:r>
              <a:rPr lang="en-US" sz="4000" dirty="0" err="1"/>
              <a:t>शकुन</a:t>
            </a:r>
            <a:r>
              <a:rPr lang="en-US" sz="4000" dirty="0"/>
              <a:t> </a:t>
            </a:r>
            <a:r>
              <a:rPr lang="en-US" sz="4000" dirty="0" err="1" smtClean="0"/>
              <a:t>नहीं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 err="1"/>
              <a:t>स्वयं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मनोलोक</a:t>
            </a:r>
            <a:r>
              <a:rPr lang="en-US" sz="4000" dirty="0"/>
              <a:t> </a:t>
            </a:r>
            <a:r>
              <a:rPr lang="en-US" sz="4000" dirty="0" smtClean="0"/>
              <a:t>।</a:t>
            </a:r>
            <a:endParaRPr lang="en-US" sz="4000" dirty="0"/>
          </a:p>
          <a:p>
            <a:pPr>
              <a:lnSpc>
                <a:spcPct val="150000"/>
              </a:lnSpc>
            </a:pP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715950421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अंतिम</a:t>
            </a:r>
            <a:r>
              <a:rPr lang="en-US" dirty="0"/>
              <a:t> </a:t>
            </a:r>
            <a:r>
              <a:rPr lang="en-US" dirty="0" err="1"/>
              <a:t>अध्याय</a:t>
            </a:r>
            <a:r>
              <a:rPr lang="en-US" dirty="0"/>
              <a:t> </a:t>
            </a:r>
            <a:r>
              <a:rPr lang="en-US" dirty="0" err="1"/>
              <a:t>में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38200" y="1447800"/>
            <a:ext cx="7848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/>
              <a:t>'</a:t>
            </a:r>
            <a:r>
              <a:rPr lang="en-US" sz="4000" dirty="0" err="1"/>
              <a:t>जन्मपत्री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' 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err="1"/>
              <a:t>संकेतिक</a:t>
            </a:r>
            <a:r>
              <a:rPr lang="en-US" sz="4000" dirty="0"/>
              <a:t>  </a:t>
            </a:r>
            <a:r>
              <a:rPr lang="en-US" sz="4000" dirty="0" err="1"/>
              <a:t>उद्देश्य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 </a:t>
            </a:r>
            <a:r>
              <a:rPr lang="en-US" sz="4000" dirty="0" err="1"/>
              <a:t>स्पष्ट</a:t>
            </a:r>
            <a:r>
              <a:rPr lang="en-US" sz="4000" dirty="0"/>
              <a:t>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शिल्प</a:t>
            </a:r>
            <a:r>
              <a:rPr lang="en-US" sz="4000" dirty="0" smtClean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प्रभावमयता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 smtClean="0"/>
              <a:t>परिचायक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 err="1"/>
              <a:t>उतार-चढ़ाव</a:t>
            </a:r>
            <a:r>
              <a:rPr lang="en-US" sz="4000" dirty="0"/>
              <a:t> </a:t>
            </a:r>
            <a:r>
              <a:rPr lang="en-US" sz="4000" dirty="0" err="1"/>
              <a:t>जूझते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 smtClean="0"/>
              <a:t>टूटन</a:t>
            </a:r>
            <a:endParaRPr lang="en-US" sz="4000" dirty="0" smtClean="0"/>
          </a:p>
          <a:p>
            <a:pPr>
              <a:lnSpc>
                <a:spcPct val="150000"/>
              </a:lnSpc>
            </a:pPr>
            <a:r>
              <a:rPr lang="en-US" sz="4000" dirty="0" smtClean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91270334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09600"/>
            <a:ext cx="804792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अवान्तर</a:t>
            </a:r>
            <a:r>
              <a:rPr lang="en-US" sz="4000" dirty="0"/>
              <a:t>  </a:t>
            </a:r>
            <a:r>
              <a:rPr lang="en-US" sz="4000" dirty="0" err="1"/>
              <a:t>घटनाओं</a:t>
            </a:r>
            <a:r>
              <a:rPr lang="en-US" sz="4000" dirty="0"/>
              <a:t> -</a:t>
            </a:r>
            <a:r>
              <a:rPr lang="en-US" sz="4000" dirty="0" smtClean="0"/>
              <a:t> </a:t>
            </a:r>
            <a:r>
              <a:rPr lang="en-US" sz="4000" dirty="0" err="1"/>
              <a:t>अभाव</a:t>
            </a:r>
            <a:r>
              <a:rPr lang="en-US" sz="4000" dirty="0"/>
              <a:t>  </a:t>
            </a:r>
            <a:r>
              <a:rPr lang="en-US" sz="4000" dirty="0" err="1"/>
              <a:t>नहीं</a:t>
            </a:r>
            <a:r>
              <a:rPr lang="en-US" sz="4000" dirty="0"/>
              <a:t> </a:t>
            </a:r>
            <a:r>
              <a:rPr lang="en-US" sz="4000" dirty="0" err="1" smtClean="0"/>
              <a:t>खटकता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कथा</a:t>
            </a:r>
            <a:r>
              <a:rPr lang="en-US" sz="4000" dirty="0"/>
              <a:t> </a:t>
            </a:r>
            <a:r>
              <a:rPr lang="en-US" sz="4000" dirty="0" err="1"/>
              <a:t>स्वयं</a:t>
            </a:r>
            <a:r>
              <a:rPr lang="en-US" sz="4000" dirty="0"/>
              <a:t>  </a:t>
            </a:r>
            <a:r>
              <a:rPr lang="en-US" sz="4000" dirty="0" err="1"/>
              <a:t>चरित्र</a:t>
            </a:r>
            <a:r>
              <a:rPr lang="en-US" sz="4000" dirty="0"/>
              <a:t>- </a:t>
            </a:r>
            <a:r>
              <a:rPr lang="en-US" sz="4000" dirty="0" err="1"/>
              <a:t>कथा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रूप</a:t>
            </a:r>
            <a:r>
              <a:rPr lang="en-US" sz="4000" dirty="0"/>
              <a:t> 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/>
              <a:t>  </a:t>
            </a:r>
            <a:r>
              <a:rPr lang="en-US" sz="4000" dirty="0" err="1"/>
              <a:t>मन्नू</a:t>
            </a:r>
            <a:r>
              <a:rPr lang="en-US" sz="4000" dirty="0"/>
              <a:t>  </a:t>
            </a:r>
            <a:r>
              <a:rPr lang="en-US" sz="4000" dirty="0" err="1"/>
              <a:t>कहानी</a:t>
            </a:r>
            <a:r>
              <a:rPr lang="en-US" sz="4000" dirty="0"/>
              <a:t> </a:t>
            </a:r>
            <a:r>
              <a:rPr lang="en-US" sz="4000" dirty="0" err="1"/>
              <a:t>नहीं</a:t>
            </a:r>
            <a:r>
              <a:rPr lang="en-US" sz="4000" dirty="0"/>
              <a:t> </a:t>
            </a:r>
            <a:r>
              <a:rPr lang="en-US" sz="4000" dirty="0" err="1"/>
              <a:t>कहतीं</a:t>
            </a:r>
            <a:r>
              <a:rPr lang="en-US" sz="4000" dirty="0"/>
              <a:t>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 err="1"/>
              <a:t>विकास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सभी</a:t>
            </a:r>
            <a:r>
              <a:rPr lang="en-US" sz="4000" dirty="0"/>
              <a:t> </a:t>
            </a:r>
            <a:r>
              <a:rPr lang="en-US" sz="4000" dirty="0" err="1"/>
              <a:t>स्थितियों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होकर</a:t>
            </a:r>
            <a:r>
              <a:rPr lang="en-US" sz="4000" dirty="0"/>
              <a:t> </a:t>
            </a:r>
            <a:r>
              <a:rPr lang="en-US" sz="4000" dirty="0" err="1"/>
              <a:t>कथा</a:t>
            </a:r>
            <a:r>
              <a:rPr lang="en-US" sz="4000" dirty="0"/>
              <a:t> </a:t>
            </a:r>
            <a:r>
              <a:rPr lang="en-US" sz="4000" dirty="0" err="1" smtClean="0"/>
              <a:t>अंतिम</a:t>
            </a:r>
            <a:r>
              <a:rPr lang="en-US" sz="4000" dirty="0" smtClean="0"/>
              <a:t> </a:t>
            </a:r>
            <a:r>
              <a:rPr lang="en-US" sz="4000" dirty="0" err="1"/>
              <a:t>परिणति</a:t>
            </a:r>
            <a:r>
              <a:rPr lang="en-US" sz="4000" dirty="0"/>
              <a:t> </a:t>
            </a:r>
            <a:r>
              <a:rPr lang="en-US" sz="4000" dirty="0" err="1"/>
              <a:t>तक</a:t>
            </a:r>
            <a:r>
              <a:rPr lang="en-US" sz="4000" dirty="0"/>
              <a:t> </a:t>
            </a:r>
            <a:r>
              <a:rPr lang="en-US" sz="4000" dirty="0" err="1"/>
              <a:t>पहुंचती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।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93353747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914400"/>
            <a:ext cx="7848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/>
              <a:t>पारिवारिक</a:t>
            </a:r>
            <a:r>
              <a:rPr lang="en-US" sz="4000" dirty="0"/>
              <a:t> </a:t>
            </a:r>
            <a:r>
              <a:rPr lang="en-US" sz="4000" dirty="0" err="1"/>
              <a:t>प्रतिकूलताओं</a:t>
            </a:r>
            <a:r>
              <a:rPr lang="en-US" sz="4000" dirty="0"/>
              <a:t> 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कारण</a:t>
            </a:r>
            <a:r>
              <a:rPr lang="en-US" sz="4000" dirty="0"/>
              <a:t> </a:t>
            </a:r>
            <a:r>
              <a:rPr lang="en-US" sz="4000" dirty="0" err="1"/>
              <a:t>ही</a:t>
            </a:r>
            <a:r>
              <a:rPr lang="en-US" sz="4000" dirty="0"/>
              <a:t> </a:t>
            </a:r>
            <a:r>
              <a:rPr lang="en-US" sz="4000" dirty="0" err="1" smtClean="0"/>
              <a:t>प्रतिभाशाली</a:t>
            </a:r>
            <a:r>
              <a:rPr lang="en-US" sz="4000" dirty="0" smtClean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संवेदनशील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माता-पिता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अलगाव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पाटने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सेतु</a:t>
            </a:r>
            <a:r>
              <a:rPr lang="en-US" sz="4000" dirty="0"/>
              <a:t> </a:t>
            </a:r>
            <a:r>
              <a:rPr lang="en-US" sz="4000" dirty="0" err="1"/>
              <a:t>नहीं</a:t>
            </a:r>
            <a:r>
              <a:rPr lang="en-US" sz="4000" dirty="0"/>
              <a:t> </a:t>
            </a:r>
            <a:r>
              <a:rPr lang="en-US" sz="4000" dirty="0" err="1" smtClean="0"/>
              <a:t>बनता</a:t>
            </a:r>
            <a:r>
              <a:rPr lang="en-US" sz="4000" dirty="0"/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3741515222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762000"/>
            <a:ext cx="8140844" cy="8402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IN" sz="3600" b="1" dirty="0"/>
              <a:t> </a:t>
            </a:r>
            <a:r>
              <a:rPr lang="en-IN" sz="3600" b="1" dirty="0" err="1"/>
              <a:t>संदर्भ</a:t>
            </a:r>
            <a:r>
              <a:rPr lang="en-IN" sz="3600" b="1" dirty="0"/>
              <a:t>.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1</a:t>
            </a:r>
            <a:r>
              <a:rPr lang="en-US" sz="3600" dirty="0"/>
              <a:t>.</a:t>
            </a:r>
            <a:r>
              <a:rPr lang="en-US" sz="3600" dirty="0" smtClean="0"/>
              <a:t> </a:t>
            </a:r>
            <a:r>
              <a:rPr lang="en-US" sz="3600" dirty="0" err="1"/>
              <a:t>जन्मपत्री</a:t>
            </a:r>
            <a:r>
              <a:rPr lang="en-US" sz="3600" dirty="0"/>
              <a:t> </a:t>
            </a:r>
            <a:r>
              <a:rPr lang="en-US" sz="3600" dirty="0" err="1"/>
              <a:t>बंटी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smtClean="0"/>
              <a:t>)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2</a:t>
            </a:r>
            <a:r>
              <a:rPr lang="en-US" sz="3600" dirty="0"/>
              <a:t>.</a:t>
            </a:r>
            <a:r>
              <a:rPr lang="en-US" sz="3600" dirty="0" smtClean="0"/>
              <a:t> </a:t>
            </a:r>
            <a:r>
              <a:rPr lang="en-US" sz="3600" dirty="0" err="1"/>
              <a:t>आपका</a:t>
            </a:r>
            <a:r>
              <a:rPr lang="en-US" sz="3600" dirty="0"/>
              <a:t> </a:t>
            </a:r>
            <a:r>
              <a:rPr lang="en-US" sz="3600" dirty="0" err="1"/>
              <a:t>बंटी</a:t>
            </a:r>
            <a:r>
              <a:rPr lang="en-US" sz="3600" dirty="0"/>
              <a:t>, </a:t>
            </a:r>
            <a:r>
              <a:rPr lang="en-US" sz="3600" dirty="0" err="1"/>
              <a:t>मन्नू</a:t>
            </a:r>
            <a:r>
              <a:rPr lang="en-US" sz="3600" dirty="0"/>
              <a:t> </a:t>
            </a:r>
            <a:r>
              <a:rPr lang="en-US" sz="3600" dirty="0" err="1"/>
              <a:t>भंडारी</a:t>
            </a:r>
            <a:r>
              <a:rPr lang="en-US" sz="3600" dirty="0"/>
              <a:t>, </a:t>
            </a:r>
            <a:r>
              <a:rPr lang="en-US" sz="3600" dirty="0" err="1"/>
              <a:t>तेरहवां</a:t>
            </a:r>
            <a:r>
              <a:rPr lang="en-US" sz="3600" dirty="0"/>
              <a:t> </a:t>
            </a:r>
            <a:r>
              <a:rPr lang="en-US" sz="3600" dirty="0" err="1"/>
              <a:t>संस्करण</a:t>
            </a:r>
            <a:r>
              <a:rPr lang="en-US" sz="3600" dirty="0"/>
              <a:t>,  </a:t>
            </a:r>
            <a:r>
              <a:rPr lang="en-US" sz="3600" dirty="0" err="1"/>
              <a:t>जन्मपत्री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endParaRPr lang="en-US" sz="3600" dirty="0" smtClean="0"/>
          </a:p>
          <a:p>
            <a:pPr>
              <a:lnSpc>
                <a:spcPct val="150000"/>
              </a:lnSpc>
            </a:pPr>
            <a:r>
              <a:rPr lang="en-US" sz="3600" dirty="0" smtClean="0"/>
              <a:t>3</a:t>
            </a:r>
            <a:r>
              <a:rPr lang="en-US" sz="3600" dirty="0"/>
              <a:t>.</a:t>
            </a:r>
            <a:r>
              <a:rPr lang="en-US" sz="3600" dirty="0" smtClean="0"/>
              <a:t> </a:t>
            </a:r>
            <a:r>
              <a:rPr lang="en-US" sz="3600" dirty="0" err="1"/>
              <a:t>पृष्ठ</a:t>
            </a:r>
            <a:r>
              <a:rPr lang="en-US" sz="3600" dirty="0"/>
              <a:t> 13 </a:t>
            </a:r>
            <a:endParaRPr lang="en-US" sz="3600" dirty="0" smtClean="0"/>
          </a:p>
          <a:p>
            <a:pPr>
              <a:lnSpc>
                <a:spcPct val="150000"/>
              </a:lnSpc>
            </a:pPr>
            <a:r>
              <a:rPr lang="en-US" sz="3600" dirty="0" smtClean="0"/>
              <a:t>4. </a:t>
            </a:r>
            <a:r>
              <a:rPr lang="en-US" sz="3600" dirty="0" err="1" smtClean="0"/>
              <a:t>पृष्ठ</a:t>
            </a:r>
            <a:r>
              <a:rPr lang="en-US" sz="3600" dirty="0" smtClean="0"/>
              <a:t> 13</a:t>
            </a:r>
          </a:p>
          <a:p>
            <a:pPr>
              <a:lnSpc>
                <a:spcPct val="150000"/>
              </a:lnSpc>
            </a:pPr>
            <a:endParaRPr lang="en-US" sz="3600" dirty="0"/>
          </a:p>
          <a:p>
            <a:pPr>
              <a:lnSpc>
                <a:spcPct val="150000"/>
              </a:lnSpc>
            </a:pPr>
            <a:r>
              <a:rPr lang="en-US" sz="3600" dirty="0" smtClean="0"/>
              <a:t> </a:t>
            </a:r>
            <a:endParaRPr lang="en-US" sz="3600" dirty="0"/>
          </a:p>
          <a:p>
            <a:pPr>
              <a:lnSpc>
                <a:spcPct val="150000"/>
              </a:lnSpc>
            </a:pPr>
            <a:endParaRPr lang="en-US" sz="3600" dirty="0"/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06918631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0"/>
            <a:ext cx="79248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/>
              <a:t>5. </a:t>
            </a:r>
            <a:r>
              <a:rPr lang="en-US" sz="3600" dirty="0" err="1"/>
              <a:t>पृष्ठ</a:t>
            </a:r>
            <a:r>
              <a:rPr lang="en-US" sz="3600" dirty="0"/>
              <a:t> 12 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6</a:t>
            </a:r>
            <a:r>
              <a:rPr lang="en-US" sz="3600" dirty="0"/>
              <a:t>. </a:t>
            </a:r>
            <a:r>
              <a:rPr lang="en-US" sz="3600" dirty="0" err="1"/>
              <a:t>पृष्ठ</a:t>
            </a:r>
            <a:r>
              <a:rPr lang="en-US" sz="3600" dirty="0"/>
              <a:t> 129</a:t>
            </a:r>
          </a:p>
          <a:p>
            <a:pPr>
              <a:lnSpc>
                <a:spcPct val="150000"/>
              </a:lnSpc>
            </a:pPr>
            <a:r>
              <a:rPr lang="en-US" sz="3600" dirty="0"/>
              <a:t>7. </a:t>
            </a:r>
            <a:r>
              <a:rPr lang="en-US" sz="3600" dirty="0" err="1"/>
              <a:t>पृष्ठ</a:t>
            </a:r>
            <a:r>
              <a:rPr lang="en-US" sz="3600" dirty="0"/>
              <a:t> 153 </a:t>
            </a:r>
          </a:p>
          <a:p>
            <a:pPr>
              <a:lnSpc>
                <a:spcPct val="150000"/>
              </a:lnSpc>
            </a:pPr>
            <a:r>
              <a:rPr lang="en-US" sz="3600" dirty="0"/>
              <a:t>8. </a:t>
            </a:r>
            <a:r>
              <a:rPr lang="en-US" sz="3600" dirty="0" err="1"/>
              <a:t>पृष्ठ</a:t>
            </a:r>
            <a:r>
              <a:rPr lang="en-US" sz="3600" dirty="0"/>
              <a:t> </a:t>
            </a:r>
            <a:r>
              <a:rPr lang="en-US" sz="3600" dirty="0" smtClean="0"/>
              <a:t>187</a:t>
            </a:r>
          </a:p>
          <a:p>
            <a:pPr>
              <a:lnSpc>
                <a:spcPct val="150000"/>
              </a:lnSpc>
            </a:pPr>
            <a:r>
              <a:rPr lang="en-US" sz="3600" dirty="0"/>
              <a:t>9. </a:t>
            </a:r>
            <a:r>
              <a:rPr lang="en-US" sz="3600" dirty="0" err="1"/>
              <a:t>मन्नू</a:t>
            </a:r>
            <a:r>
              <a:rPr lang="en-US" sz="3600" dirty="0"/>
              <a:t> </a:t>
            </a:r>
            <a:r>
              <a:rPr lang="en-US" sz="3600" dirty="0" err="1"/>
              <a:t>भंडारी</a:t>
            </a:r>
            <a:r>
              <a:rPr lang="en-US" sz="3600" dirty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/>
              <a:t>श्रेष्ठ</a:t>
            </a:r>
            <a:r>
              <a:rPr lang="en-US" sz="3600" dirty="0"/>
              <a:t> </a:t>
            </a:r>
            <a:r>
              <a:rPr lang="en-US" sz="3600" dirty="0" err="1"/>
              <a:t>रचनात्मक</a:t>
            </a:r>
            <a:r>
              <a:rPr lang="en-US" sz="3600" dirty="0"/>
              <a:t> </a:t>
            </a:r>
            <a:r>
              <a:rPr lang="en-US" sz="3600" dirty="0" err="1"/>
              <a:t>साहित्य</a:t>
            </a:r>
            <a:r>
              <a:rPr lang="en-US" sz="3600" dirty="0"/>
              <a:t> , </a:t>
            </a:r>
            <a:r>
              <a:rPr lang="en-US" sz="3600" dirty="0" err="1"/>
              <a:t>डॉ</a:t>
            </a:r>
            <a:r>
              <a:rPr lang="en-US" sz="3600" dirty="0"/>
              <a:t> </a:t>
            </a:r>
            <a:r>
              <a:rPr lang="en-US" sz="3600" dirty="0" err="1"/>
              <a:t>बंशीधर</a:t>
            </a:r>
            <a:r>
              <a:rPr lang="en-US" sz="3600" dirty="0"/>
              <a:t> , </a:t>
            </a:r>
            <a:r>
              <a:rPr lang="en-US" sz="3600" dirty="0" err="1"/>
              <a:t>डॉ</a:t>
            </a:r>
            <a:r>
              <a:rPr lang="en-US" sz="3600" dirty="0"/>
              <a:t> </a:t>
            </a:r>
            <a:r>
              <a:rPr lang="en-US" sz="3600" dirty="0" err="1"/>
              <a:t>राजेंद्र</a:t>
            </a:r>
            <a:r>
              <a:rPr lang="en-US" sz="3600" dirty="0"/>
              <a:t> </a:t>
            </a:r>
            <a:r>
              <a:rPr lang="en-US" sz="3600" dirty="0" err="1"/>
              <a:t>मिश्र</a:t>
            </a:r>
            <a:r>
              <a:rPr lang="en-US" sz="3600" dirty="0"/>
              <a:t> , </a:t>
            </a:r>
            <a:r>
              <a:rPr lang="en-US" sz="3600" dirty="0" err="1"/>
              <a:t>पृष्ठ</a:t>
            </a:r>
            <a:r>
              <a:rPr lang="en-US" sz="3600" dirty="0"/>
              <a:t> 470</a:t>
            </a:r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714213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62000" y="838200"/>
            <a:ext cx="7620000" cy="461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यद्यपि</a:t>
            </a:r>
            <a:r>
              <a:rPr lang="en-US" sz="4000" dirty="0"/>
              <a:t> </a:t>
            </a:r>
            <a:r>
              <a:rPr lang="en-US" sz="4000" dirty="0" err="1"/>
              <a:t>लेखिका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सम्मति</a:t>
            </a:r>
            <a:r>
              <a:rPr lang="en-US" sz="4000" dirty="0"/>
              <a:t> 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अनुरूप</a:t>
            </a:r>
            <a:r>
              <a:rPr lang="en-US" sz="4000" dirty="0"/>
              <a:t> </a:t>
            </a:r>
            <a:r>
              <a:rPr lang="en-US" sz="4000" dirty="0" err="1"/>
              <a:t>अजय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उसकी</a:t>
            </a:r>
            <a:r>
              <a:rPr lang="en-US" sz="4000" dirty="0"/>
              <a:t> </a:t>
            </a:r>
            <a:r>
              <a:rPr lang="en-US" sz="4000" dirty="0" err="1"/>
              <a:t>मां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पास</a:t>
            </a:r>
            <a:r>
              <a:rPr lang="en-US" sz="4000" dirty="0"/>
              <a:t> </a:t>
            </a:r>
            <a:r>
              <a:rPr lang="en-US" sz="4000" dirty="0" err="1"/>
              <a:t>छोड़ने</a:t>
            </a:r>
            <a:r>
              <a:rPr lang="en-US" sz="4000" dirty="0"/>
              <a:t> 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लिए</a:t>
            </a:r>
            <a:r>
              <a:rPr lang="en-US" sz="4000" dirty="0"/>
              <a:t> </a:t>
            </a:r>
            <a:r>
              <a:rPr lang="en-US" sz="4000" dirty="0" err="1"/>
              <a:t>तैयार</a:t>
            </a:r>
            <a:r>
              <a:rPr lang="en-US" sz="4000" dirty="0"/>
              <a:t> </a:t>
            </a:r>
            <a:r>
              <a:rPr lang="en-US" sz="4000" dirty="0" err="1"/>
              <a:t>हो</a:t>
            </a:r>
            <a:r>
              <a:rPr lang="en-US" sz="4000" dirty="0"/>
              <a:t> </a:t>
            </a:r>
            <a:r>
              <a:rPr lang="en-US" sz="4000" dirty="0" err="1"/>
              <a:t>जाता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, </a:t>
            </a:r>
            <a:r>
              <a:rPr lang="en-US" sz="4000" dirty="0" err="1"/>
              <a:t>किंतु</a:t>
            </a:r>
            <a:r>
              <a:rPr lang="en-US" sz="4000" dirty="0"/>
              <a:t> </a:t>
            </a:r>
            <a:r>
              <a:rPr lang="en-US" sz="4000" dirty="0" err="1"/>
              <a:t>मन्नू</a:t>
            </a:r>
            <a:r>
              <a:rPr lang="en-US" sz="4000" dirty="0"/>
              <a:t> </a:t>
            </a:r>
            <a:r>
              <a:rPr lang="en-US" sz="4000" dirty="0" err="1"/>
              <a:t>जी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उद्गिनता</a:t>
            </a:r>
            <a:r>
              <a:rPr lang="en-US" sz="4000" dirty="0"/>
              <a:t>  </a:t>
            </a:r>
            <a:r>
              <a:rPr lang="en-US" sz="4000" dirty="0" err="1"/>
              <a:t>यहीं</a:t>
            </a:r>
            <a:r>
              <a:rPr lang="en-US" sz="4000" dirty="0"/>
              <a:t> </a:t>
            </a:r>
            <a:r>
              <a:rPr lang="en-US" sz="4000" dirty="0" err="1"/>
              <a:t>समाप्त</a:t>
            </a:r>
            <a:r>
              <a:rPr lang="en-US" sz="4000" dirty="0"/>
              <a:t> </a:t>
            </a:r>
            <a:r>
              <a:rPr lang="en-US" sz="4000" dirty="0" err="1"/>
              <a:t>नहीं</a:t>
            </a:r>
            <a:r>
              <a:rPr lang="en-US" sz="4000" dirty="0"/>
              <a:t> </a:t>
            </a:r>
            <a:r>
              <a:rPr lang="en-US" sz="4000" dirty="0" err="1"/>
              <a:t>होती</a:t>
            </a:r>
            <a:r>
              <a:rPr lang="en-US" sz="4000" dirty="0"/>
              <a:t> । </a:t>
            </a:r>
          </a:p>
          <a:p>
            <a:pPr>
              <a:lnSpc>
                <a:spcPct val="150000"/>
              </a:lnSpc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27001072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914400"/>
            <a:ext cx="7772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10 </a:t>
            </a:r>
            <a:r>
              <a:rPr lang="en-US" sz="4000" dirty="0" err="1"/>
              <a:t>आपका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मन्नू</a:t>
            </a:r>
            <a:r>
              <a:rPr lang="en-US" sz="4000" dirty="0"/>
              <a:t> </a:t>
            </a:r>
            <a:r>
              <a:rPr lang="en-US" sz="4000" dirty="0" err="1"/>
              <a:t>भंडारी</a:t>
            </a:r>
            <a:r>
              <a:rPr lang="en-US" sz="4000" dirty="0"/>
              <a:t> </a:t>
            </a:r>
            <a:r>
              <a:rPr lang="en-US" sz="4000" dirty="0" err="1"/>
              <a:t>तेरहवां</a:t>
            </a:r>
            <a:r>
              <a:rPr lang="en-US" sz="4000" dirty="0"/>
              <a:t> </a:t>
            </a:r>
            <a:r>
              <a:rPr lang="en-US" sz="4000" dirty="0" err="1"/>
              <a:t>संस्करण</a:t>
            </a:r>
            <a:r>
              <a:rPr lang="en-US" sz="4000" dirty="0"/>
              <a:t> </a:t>
            </a:r>
            <a:r>
              <a:rPr lang="en-US" sz="4000" dirty="0" err="1"/>
              <a:t>पृष्ठ</a:t>
            </a:r>
            <a:r>
              <a:rPr lang="en-US" sz="4000" dirty="0"/>
              <a:t> 143 </a:t>
            </a:r>
          </a:p>
          <a:p>
            <a:pPr>
              <a:lnSpc>
                <a:spcPct val="150000"/>
              </a:lnSpc>
            </a:pPr>
            <a:r>
              <a:rPr lang="en-US" sz="4000" dirty="0"/>
              <a:t>11. </a:t>
            </a:r>
            <a:r>
              <a:rPr lang="en-US" sz="4000" dirty="0" err="1"/>
              <a:t>पृष्ठ</a:t>
            </a:r>
            <a:r>
              <a:rPr lang="en-US" sz="4000" dirty="0"/>
              <a:t> 146 </a:t>
            </a:r>
            <a:endParaRPr lang="en-US" sz="4000" dirty="0" smtClean="0"/>
          </a:p>
          <a:p>
            <a:pPr>
              <a:lnSpc>
                <a:spcPct val="150000"/>
              </a:lnSpc>
            </a:pPr>
            <a:r>
              <a:rPr lang="en-US" sz="4000" dirty="0" smtClean="0"/>
              <a:t>12.</a:t>
            </a:r>
            <a:r>
              <a:rPr lang="en-US" sz="4000" dirty="0"/>
              <a:t> </a:t>
            </a:r>
            <a:r>
              <a:rPr lang="en-US" sz="4000" dirty="0" err="1"/>
              <a:t>सभी</a:t>
            </a:r>
            <a:r>
              <a:rPr lang="en-US" sz="4000" dirty="0"/>
              <a:t> </a:t>
            </a:r>
            <a:r>
              <a:rPr lang="en-US" sz="4000" dirty="0" err="1"/>
              <a:t>चित्र</a:t>
            </a:r>
            <a:r>
              <a:rPr lang="en-US" sz="4000" dirty="0"/>
              <a:t> </a:t>
            </a:r>
            <a:r>
              <a:rPr lang="en-US" sz="4000" dirty="0" err="1"/>
              <a:t>गूगल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साभार</a:t>
            </a:r>
            <a:endParaRPr lang="en-US" sz="4000" dirty="0"/>
          </a:p>
          <a:p>
            <a:pPr>
              <a:lnSpc>
                <a:spcPct val="150000"/>
              </a:lnSpc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57628390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828800"/>
            <a:ext cx="3962400" cy="1759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4267200" y="3982998"/>
            <a:ext cx="3962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 smtClean="0"/>
          </a:p>
          <a:p>
            <a:r>
              <a:rPr lang="hi-IN" sz="4000" dirty="0" smtClean="0"/>
              <a:t>डां </a:t>
            </a:r>
            <a:r>
              <a:rPr lang="hi-IN" sz="4000" dirty="0"/>
              <a:t>रूचिरा ढींगरा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52271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62000"/>
            <a:ext cx="7772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/>
              <a:t>-"  </a:t>
            </a:r>
            <a:r>
              <a:rPr lang="en-US" sz="4000" dirty="0" err="1"/>
              <a:t>लेकिन</a:t>
            </a:r>
            <a:r>
              <a:rPr lang="en-US" sz="4000" dirty="0"/>
              <a:t> </a:t>
            </a:r>
            <a:r>
              <a:rPr lang="en-US" sz="4000" dirty="0" err="1"/>
              <a:t>उस</a:t>
            </a:r>
            <a:r>
              <a:rPr lang="en-US" sz="4000" dirty="0"/>
              <a:t> </a:t>
            </a:r>
            <a:r>
              <a:rPr lang="en-US" sz="4000" dirty="0" err="1"/>
              <a:t>दिन</a:t>
            </a:r>
            <a:r>
              <a:rPr lang="en-US" sz="4000" dirty="0"/>
              <a:t> </a:t>
            </a:r>
            <a:r>
              <a:rPr lang="en-US" sz="4000" dirty="0" err="1"/>
              <a:t>लौटते</a:t>
            </a:r>
            <a:r>
              <a:rPr lang="en-US" sz="4000" dirty="0"/>
              <a:t> </a:t>
            </a:r>
            <a:r>
              <a:rPr lang="en-US" sz="4000" dirty="0" err="1"/>
              <a:t>हुए</a:t>
            </a:r>
            <a:r>
              <a:rPr lang="en-US" sz="4000" dirty="0"/>
              <a:t> </a:t>
            </a:r>
            <a:r>
              <a:rPr lang="en-US" sz="4000" dirty="0" err="1"/>
              <a:t>सचमुच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कहीं</a:t>
            </a:r>
            <a:r>
              <a:rPr lang="en-US" sz="4000" dirty="0"/>
              <a:t> </a:t>
            </a:r>
            <a:r>
              <a:rPr lang="en-US" sz="4000" dirty="0" err="1"/>
              <a:t>मेरे</a:t>
            </a:r>
            <a:r>
              <a:rPr lang="en-US" sz="4000" dirty="0"/>
              <a:t> </a:t>
            </a:r>
            <a:r>
              <a:rPr lang="en-US" sz="4000" dirty="0" err="1"/>
              <a:t>साथ</a:t>
            </a:r>
            <a:r>
              <a:rPr lang="en-US" sz="4000" dirty="0"/>
              <a:t> </a:t>
            </a:r>
            <a:r>
              <a:rPr lang="en-US" sz="4000" dirty="0" err="1"/>
              <a:t>चला</a:t>
            </a:r>
            <a:r>
              <a:rPr lang="en-US" sz="4000" dirty="0"/>
              <a:t> </a:t>
            </a:r>
            <a:r>
              <a:rPr lang="en-US" sz="4000" dirty="0" err="1"/>
              <a:t>आया</a:t>
            </a:r>
            <a:r>
              <a:rPr lang="en-US" sz="4000" dirty="0"/>
              <a:t> ।  </a:t>
            </a:r>
            <a:r>
              <a:rPr lang="en-US" sz="4000" dirty="0" err="1"/>
              <a:t>आकर</a:t>
            </a:r>
            <a:r>
              <a:rPr lang="en-US" sz="4000" dirty="0"/>
              <a:t> </a:t>
            </a:r>
            <a:r>
              <a:rPr lang="en-US" sz="4000" dirty="0" err="1"/>
              <a:t>डायरी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मैंने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पहली</a:t>
            </a:r>
            <a:r>
              <a:rPr lang="en-US" sz="4000" dirty="0"/>
              <a:t> </a:t>
            </a:r>
            <a:r>
              <a:rPr lang="en-US" sz="4000" dirty="0" err="1"/>
              <a:t>जन्मपत्री</a:t>
            </a:r>
            <a:r>
              <a:rPr lang="en-US" sz="4000" dirty="0"/>
              <a:t> </a:t>
            </a:r>
            <a:r>
              <a:rPr lang="en-US" sz="4000" dirty="0" err="1"/>
              <a:t>बनाई</a:t>
            </a:r>
            <a:r>
              <a:rPr lang="en-US" sz="4000" dirty="0"/>
              <a:t> । </a:t>
            </a:r>
            <a:r>
              <a:rPr lang="en-US" sz="4000" dirty="0" err="1"/>
              <a:t>उस</a:t>
            </a:r>
            <a:r>
              <a:rPr lang="en-US" sz="4000" dirty="0"/>
              <a:t> </a:t>
            </a:r>
            <a:r>
              <a:rPr lang="en-US" sz="4000" dirty="0" err="1"/>
              <a:t>रात</a:t>
            </a:r>
            <a:r>
              <a:rPr lang="en-US" sz="4000" dirty="0"/>
              <a:t> 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विभिन्न</a:t>
            </a:r>
            <a:r>
              <a:rPr lang="en-US" sz="4000" dirty="0"/>
              <a:t> </a:t>
            </a:r>
            <a:r>
              <a:rPr lang="en-US" sz="4000" dirty="0" err="1"/>
              <a:t>स्थितियों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न </a:t>
            </a:r>
            <a:r>
              <a:rPr lang="en-US" sz="4000" dirty="0" err="1"/>
              <a:t>जाने</a:t>
            </a:r>
            <a:r>
              <a:rPr lang="en-US" sz="4000" dirty="0"/>
              <a:t> </a:t>
            </a:r>
            <a:r>
              <a:rPr lang="en-US" sz="4000" dirty="0" err="1"/>
              <a:t>कितने</a:t>
            </a:r>
            <a:r>
              <a:rPr lang="en-US" sz="4000" dirty="0"/>
              <a:t> </a:t>
            </a:r>
            <a:r>
              <a:rPr lang="en-US" sz="4000" dirty="0" err="1"/>
              <a:t>कल्पना</a:t>
            </a:r>
            <a:r>
              <a:rPr lang="en-US" sz="4000" dirty="0"/>
              <a:t> </a:t>
            </a:r>
            <a:r>
              <a:rPr lang="en-US" sz="4000" dirty="0" err="1"/>
              <a:t>चित्र</a:t>
            </a:r>
            <a:r>
              <a:rPr lang="en-US" sz="4000" dirty="0"/>
              <a:t> </a:t>
            </a:r>
            <a:r>
              <a:rPr lang="en-US" sz="4000" dirty="0" err="1"/>
              <a:t>बनते</a:t>
            </a:r>
            <a:r>
              <a:rPr lang="en-US" sz="4000" dirty="0"/>
              <a:t> - </a:t>
            </a:r>
            <a:r>
              <a:rPr lang="en-US" sz="4000" dirty="0" err="1"/>
              <a:t>बिगड़ते</a:t>
            </a:r>
            <a:r>
              <a:rPr lang="en-US" sz="4000" dirty="0"/>
              <a:t> </a:t>
            </a:r>
            <a:r>
              <a:rPr lang="en-US" sz="4000" dirty="0" err="1"/>
              <a:t>रहे</a:t>
            </a:r>
            <a:r>
              <a:rPr lang="en-US" sz="4000" dirty="0"/>
              <a:t> । </a:t>
            </a:r>
            <a:r>
              <a:rPr lang="en-US" sz="4000" dirty="0" smtClean="0"/>
              <a:t>"(3)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858317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0"/>
            <a:ext cx="7696200" cy="5534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लेखिका</a:t>
            </a:r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err="1"/>
              <a:t>मन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नए</a:t>
            </a:r>
            <a:r>
              <a:rPr lang="en-US" sz="4000" dirty="0"/>
              <a:t> </a:t>
            </a:r>
            <a:r>
              <a:rPr lang="en-US" sz="4000" dirty="0" err="1"/>
              <a:t>परिवेश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तालमेल</a:t>
            </a:r>
            <a:r>
              <a:rPr lang="en-US" sz="4000" dirty="0"/>
              <a:t>  न </a:t>
            </a:r>
            <a:r>
              <a:rPr lang="en-US" sz="4000" dirty="0" err="1"/>
              <a:t>बिठा</a:t>
            </a:r>
            <a:r>
              <a:rPr lang="en-US" sz="4000" dirty="0"/>
              <a:t> </a:t>
            </a:r>
            <a:r>
              <a:rPr lang="en-US" sz="4000" dirty="0" err="1"/>
              <a:t>सकने</a:t>
            </a:r>
            <a:r>
              <a:rPr lang="en-US" sz="4000" dirty="0"/>
              <a:t> </a:t>
            </a:r>
            <a:r>
              <a:rPr lang="en-US" sz="4000" dirty="0" err="1"/>
              <a:t>वाले</a:t>
            </a:r>
            <a:r>
              <a:rPr lang="en-US" sz="4000" dirty="0"/>
              <a:t> </a:t>
            </a:r>
            <a:r>
              <a:rPr lang="en-US" sz="4000" dirty="0" err="1"/>
              <a:t>बच्चे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द्विविधाग्रस्त</a:t>
            </a:r>
            <a:r>
              <a:rPr lang="en-US" sz="4000" dirty="0"/>
              <a:t> </a:t>
            </a:r>
            <a:r>
              <a:rPr lang="en-US" sz="4000" dirty="0" err="1"/>
              <a:t>मानसिकता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सहमें</a:t>
            </a:r>
            <a:r>
              <a:rPr lang="en-US" sz="4000" dirty="0"/>
              <a:t> </a:t>
            </a:r>
            <a:r>
              <a:rPr lang="en-US" sz="4000" dirty="0" err="1"/>
              <a:t>व्यक्तित्व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विचार</a:t>
            </a:r>
            <a:r>
              <a:rPr lang="en-US" sz="4000" dirty="0"/>
              <a:t> </a:t>
            </a:r>
            <a:r>
              <a:rPr lang="en-US" sz="4000" dirty="0" err="1"/>
              <a:t>निरंतर</a:t>
            </a:r>
            <a:r>
              <a:rPr lang="en-US" sz="4000" dirty="0"/>
              <a:t> </a:t>
            </a:r>
            <a:r>
              <a:rPr lang="en-US" sz="4000" dirty="0" err="1" smtClean="0"/>
              <a:t>बने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छः</a:t>
            </a:r>
            <a:r>
              <a:rPr lang="en-US" sz="4000" dirty="0" smtClean="0"/>
              <a:t> </a:t>
            </a:r>
            <a:r>
              <a:rPr lang="en-US" sz="4000" dirty="0" err="1"/>
              <a:t>महीने</a:t>
            </a:r>
            <a:r>
              <a:rPr lang="en-US" sz="4000" dirty="0"/>
              <a:t> </a:t>
            </a:r>
            <a:r>
              <a:rPr lang="en-US" sz="4000" dirty="0" err="1"/>
              <a:t>पश्चात</a:t>
            </a:r>
            <a:r>
              <a:rPr lang="en-US" sz="4000" dirty="0"/>
              <a:t> </a:t>
            </a:r>
            <a:r>
              <a:rPr lang="en-US" sz="4000" dirty="0" err="1"/>
              <a:t>घटित</a:t>
            </a:r>
            <a:r>
              <a:rPr lang="en-US" sz="4000" dirty="0"/>
              <a:t> </a:t>
            </a:r>
            <a:r>
              <a:rPr lang="en-US" sz="4000" dirty="0" err="1"/>
              <a:t>घटना</a:t>
            </a:r>
            <a:r>
              <a:rPr lang="en-US" sz="4000" dirty="0"/>
              <a:t> </a:t>
            </a:r>
            <a:r>
              <a:rPr lang="en-US" sz="4000" dirty="0" err="1"/>
              <a:t>ने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 </a:t>
            </a:r>
            <a:r>
              <a:rPr lang="en-US" sz="4000" dirty="0" err="1"/>
              <a:t>गहरा</a:t>
            </a:r>
            <a:r>
              <a:rPr lang="en-US" sz="4000" dirty="0"/>
              <a:t> </a:t>
            </a:r>
            <a:r>
              <a:rPr lang="en-US" sz="4000" dirty="0" err="1"/>
              <a:t>कर</a:t>
            </a:r>
            <a:r>
              <a:rPr lang="en-US" sz="4000" dirty="0"/>
              <a:t> </a:t>
            </a:r>
            <a:r>
              <a:rPr lang="en-US" sz="4000" dirty="0" err="1"/>
              <a:t>दिया</a:t>
            </a:r>
            <a:r>
              <a:rPr lang="en-US" sz="4000" dirty="0"/>
              <a:t> । </a:t>
            </a:r>
          </a:p>
        </p:txBody>
      </p:sp>
    </p:spTree>
    <p:extLst>
      <p:ext uri="{BB962C8B-B14F-4D97-AF65-F5344CB8AC3E}">
        <p14:creationId xmlns:p14="http://schemas.microsoft.com/office/powerpoint/2010/main" val="1542211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0"/>
            <a:ext cx="7848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/>
              <a:t>"</a:t>
            </a:r>
            <a:r>
              <a:rPr lang="en-US" sz="4000" dirty="0" err="1"/>
              <a:t>ड्राइंग</a:t>
            </a:r>
            <a:r>
              <a:rPr lang="en-US" sz="4000" dirty="0"/>
              <a:t> </a:t>
            </a:r>
            <a:r>
              <a:rPr lang="en-US" sz="4000" dirty="0" err="1"/>
              <a:t>रूम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अनेक</a:t>
            </a:r>
            <a:r>
              <a:rPr lang="en-US" sz="4000" dirty="0"/>
              <a:t> </a:t>
            </a:r>
            <a:r>
              <a:rPr lang="en-US" sz="4000" dirty="0" err="1"/>
              <a:t>बच्चे</a:t>
            </a:r>
            <a:r>
              <a:rPr lang="en-US" sz="4000" dirty="0"/>
              <a:t> </a:t>
            </a:r>
            <a:r>
              <a:rPr lang="en-US" sz="4000" dirty="0" err="1"/>
              <a:t>धमा</a:t>
            </a:r>
            <a:r>
              <a:rPr lang="en-US" sz="4000" dirty="0"/>
              <a:t>- </a:t>
            </a:r>
            <a:r>
              <a:rPr lang="en-US" sz="4000" dirty="0" err="1"/>
              <a:t>चौकड़ी</a:t>
            </a:r>
            <a:r>
              <a:rPr lang="en-US" sz="4000" dirty="0"/>
              <a:t> </a:t>
            </a:r>
            <a:r>
              <a:rPr lang="en-US" sz="4000" dirty="0" err="1"/>
              <a:t>मचाए</a:t>
            </a:r>
            <a:r>
              <a:rPr lang="en-US" sz="4000" dirty="0"/>
              <a:t> </a:t>
            </a:r>
            <a:r>
              <a:rPr lang="en-US" sz="4000" dirty="0" err="1"/>
              <a:t>हैं-उन्मुक्त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निश्चिंत</a:t>
            </a:r>
            <a:r>
              <a:rPr lang="en-US" sz="4000" dirty="0"/>
              <a:t>।  </a:t>
            </a:r>
            <a:r>
              <a:rPr lang="en-US" sz="4000" dirty="0" err="1"/>
              <a:t>बारी-बारी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सब</a:t>
            </a:r>
            <a:r>
              <a:rPr lang="en-US" sz="4000" dirty="0"/>
              <a:t> </a:t>
            </a:r>
            <a:r>
              <a:rPr lang="en-US" sz="4000" dirty="0" err="1"/>
              <a:t>सोफे</a:t>
            </a:r>
            <a:r>
              <a:rPr lang="en-US" sz="4000" dirty="0"/>
              <a:t> </a:t>
            </a:r>
            <a:r>
              <a:rPr lang="en-US" sz="4000" dirty="0" err="1"/>
              <a:t>पर</a:t>
            </a:r>
            <a:r>
              <a:rPr lang="en-US" sz="4000" dirty="0"/>
              <a:t> </a:t>
            </a:r>
            <a:r>
              <a:rPr lang="en-US" sz="4000" dirty="0" err="1"/>
              <a:t>चढ़कर</a:t>
            </a:r>
            <a:r>
              <a:rPr lang="en-US" sz="4000" dirty="0"/>
              <a:t> </a:t>
            </a:r>
            <a:r>
              <a:rPr lang="en-US" sz="4000" dirty="0" err="1"/>
              <a:t>नीचे</a:t>
            </a:r>
            <a:r>
              <a:rPr lang="en-US" sz="4000" dirty="0"/>
              <a:t> </a:t>
            </a:r>
            <a:r>
              <a:rPr lang="en-US" sz="4000" dirty="0" err="1"/>
              <a:t>छलांग</a:t>
            </a:r>
            <a:r>
              <a:rPr lang="en-US" sz="4000" dirty="0"/>
              <a:t> </a:t>
            </a:r>
            <a:r>
              <a:rPr lang="en-US" sz="4000" dirty="0" err="1"/>
              <a:t>लगा</a:t>
            </a:r>
            <a:r>
              <a:rPr lang="en-US" sz="4000" dirty="0"/>
              <a:t> </a:t>
            </a:r>
            <a:r>
              <a:rPr lang="en-US" sz="4000" dirty="0" err="1"/>
              <a:t>रहे</a:t>
            </a:r>
            <a:r>
              <a:rPr lang="en-US" sz="4000" dirty="0"/>
              <a:t> </a:t>
            </a:r>
            <a:r>
              <a:rPr lang="en-US" sz="4000" dirty="0" err="1"/>
              <a:t>हैं</a:t>
            </a:r>
            <a:r>
              <a:rPr lang="en-US" sz="4000" dirty="0"/>
              <a:t>।  </a:t>
            </a:r>
            <a:r>
              <a:rPr lang="en-US" sz="4000" dirty="0" err="1"/>
              <a:t>उस</a:t>
            </a:r>
            <a:r>
              <a:rPr lang="en-US" sz="4000" dirty="0"/>
              <a:t> </a:t>
            </a:r>
            <a:r>
              <a:rPr lang="en-US" sz="4000" dirty="0" err="1"/>
              <a:t>बच्ची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नंबर</a:t>
            </a:r>
            <a:r>
              <a:rPr lang="en-US" sz="4000" dirty="0"/>
              <a:t> </a:t>
            </a:r>
            <a:r>
              <a:rPr lang="en-US" sz="4000" dirty="0" err="1"/>
              <a:t>आता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।  </a:t>
            </a:r>
            <a:r>
              <a:rPr lang="en-US" sz="4000" dirty="0" err="1"/>
              <a:t>सोफे</a:t>
            </a:r>
            <a:r>
              <a:rPr lang="en-US" sz="4000" dirty="0"/>
              <a:t> </a:t>
            </a:r>
            <a:r>
              <a:rPr lang="en-US" sz="4000" dirty="0" err="1"/>
              <a:t>पर</a:t>
            </a:r>
            <a:r>
              <a:rPr lang="en-US" sz="4000" dirty="0"/>
              <a:t> </a:t>
            </a:r>
            <a:r>
              <a:rPr lang="en-US" sz="4000" dirty="0" err="1"/>
              <a:t>चढ़ने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पहले</a:t>
            </a:r>
            <a:r>
              <a:rPr lang="en-US" sz="4000" dirty="0"/>
              <a:t> </a:t>
            </a:r>
            <a:r>
              <a:rPr lang="en-US" sz="4000" dirty="0" err="1"/>
              <a:t>वह</a:t>
            </a:r>
            <a:r>
              <a:rPr lang="en-US" sz="4000" dirty="0"/>
              <a:t> </a:t>
            </a:r>
            <a:r>
              <a:rPr lang="en-US" sz="4000" dirty="0" err="1"/>
              <a:t>अपनी</a:t>
            </a:r>
            <a:r>
              <a:rPr lang="en-US" sz="4000" dirty="0"/>
              <a:t> </a:t>
            </a:r>
            <a:r>
              <a:rPr lang="en-US" sz="4000" dirty="0" err="1"/>
              <a:t>नई</a:t>
            </a:r>
            <a:r>
              <a:rPr lang="en-US" sz="4000" dirty="0"/>
              <a:t> </a:t>
            </a:r>
            <a:r>
              <a:rPr lang="en-US" sz="4000" dirty="0" err="1"/>
              <a:t>मां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ओर</a:t>
            </a:r>
            <a:r>
              <a:rPr lang="en-US" sz="4000" dirty="0"/>
              <a:t> </a:t>
            </a:r>
            <a:r>
              <a:rPr lang="en-US" sz="4000" dirty="0" err="1"/>
              <a:t>देखती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 err="1" smtClean="0"/>
              <a:t>।xxxx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9447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838200"/>
            <a:ext cx="7620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/>
              <a:t>सोफे</a:t>
            </a:r>
            <a:r>
              <a:rPr lang="en-US" sz="4000" dirty="0"/>
              <a:t> </a:t>
            </a:r>
            <a:r>
              <a:rPr lang="en-US" sz="4000" dirty="0" err="1"/>
              <a:t>पर</a:t>
            </a:r>
            <a:r>
              <a:rPr lang="en-US" sz="4000" dirty="0"/>
              <a:t> </a:t>
            </a:r>
            <a:r>
              <a:rPr lang="en-US" sz="4000" dirty="0" err="1"/>
              <a:t>चढ़ने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लिए</a:t>
            </a:r>
            <a:r>
              <a:rPr lang="en-US" sz="4000" dirty="0"/>
              <a:t> </a:t>
            </a:r>
            <a:r>
              <a:rPr lang="en-US" sz="4000" dirty="0" err="1"/>
              <a:t>बच्ची</a:t>
            </a:r>
            <a:r>
              <a:rPr lang="en-US" sz="4000" dirty="0"/>
              <a:t> 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उठा</a:t>
            </a:r>
            <a:r>
              <a:rPr lang="en-US" sz="4000" dirty="0"/>
              <a:t> </a:t>
            </a:r>
            <a:r>
              <a:rPr lang="en-US" sz="4000" dirty="0" err="1"/>
              <a:t>हुआ</a:t>
            </a:r>
            <a:r>
              <a:rPr lang="en-US" sz="4000" dirty="0"/>
              <a:t> </a:t>
            </a:r>
            <a:r>
              <a:rPr lang="en-US" sz="4000" dirty="0" err="1"/>
              <a:t>पैर</a:t>
            </a:r>
            <a:r>
              <a:rPr lang="en-US" sz="4000" dirty="0"/>
              <a:t> </a:t>
            </a:r>
            <a:r>
              <a:rPr lang="en-US" sz="4000" dirty="0" err="1"/>
              <a:t>वापस</a:t>
            </a:r>
            <a:r>
              <a:rPr lang="en-US" sz="4000" dirty="0"/>
              <a:t> </a:t>
            </a:r>
            <a:r>
              <a:rPr lang="en-US" sz="4000" dirty="0" err="1"/>
              <a:t>नीचे</a:t>
            </a:r>
            <a:r>
              <a:rPr lang="en-US" sz="4000" dirty="0"/>
              <a:t> आ </a:t>
            </a:r>
            <a:r>
              <a:rPr lang="en-US" sz="4000" dirty="0" err="1"/>
              <a:t>जाता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। </a:t>
            </a:r>
            <a:r>
              <a:rPr lang="en-US" sz="4000" dirty="0" err="1"/>
              <a:t>बच्ची</a:t>
            </a:r>
            <a:r>
              <a:rPr lang="en-US" sz="4000" dirty="0"/>
              <a:t> </a:t>
            </a:r>
            <a:r>
              <a:rPr lang="en-US" sz="4000" dirty="0" err="1"/>
              <a:t>सहमकर</a:t>
            </a:r>
            <a:r>
              <a:rPr lang="en-US" sz="4000" dirty="0"/>
              <a:t> </a:t>
            </a:r>
            <a:r>
              <a:rPr lang="en-US" sz="4000" dirty="0" err="1"/>
              <a:t>पीछे</a:t>
            </a:r>
            <a:r>
              <a:rPr lang="en-US" sz="4000" dirty="0"/>
              <a:t> </a:t>
            </a:r>
            <a:r>
              <a:rPr lang="en-US" sz="4000" dirty="0" err="1"/>
              <a:t>हट</a:t>
            </a:r>
            <a:r>
              <a:rPr lang="en-US" sz="4000" dirty="0"/>
              <a:t> </a:t>
            </a:r>
            <a:r>
              <a:rPr lang="en-US" sz="4000" dirty="0" err="1"/>
              <a:t>जाती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।  </a:t>
            </a:r>
            <a:r>
              <a:rPr lang="en-US" sz="4000" dirty="0" err="1"/>
              <a:t>अनायास</a:t>
            </a:r>
            <a:r>
              <a:rPr lang="en-US" sz="4000" dirty="0"/>
              <a:t> </a:t>
            </a:r>
            <a:r>
              <a:rPr lang="en-US" sz="4000" dirty="0" err="1"/>
              <a:t>ही</a:t>
            </a:r>
            <a:r>
              <a:rPr lang="en-US" sz="4000" dirty="0"/>
              <a:t> </a:t>
            </a:r>
            <a:r>
              <a:rPr lang="en-US" sz="4000" dirty="0" err="1"/>
              <a:t>मेरे</a:t>
            </a:r>
            <a:r>
              <a:rPr lang="en-US" sz="4000" dirty="0"/>
              <a:t>  </a:t>
            </a:r>
            <a:r>
              <a:rPr lang="en-US" sz="4000" dirty="0" err="1"/>
              <a:t>भीतर</a:t>
            </a:r>
            <a:r>
              <a:rPr lang="en-US" sz="4000" dirty="0"/>
              <a:t> छ: </a:t>
            </a:r>
            <a:r>
              <a:rPr lang="en-US" sz="4000" dirty="0" err="1"/>
              <a:t>महीने</a:t>
            </a:r>
            <a:r>
              <a:rPr lang="en-US" sz="4000" dirty="0"/>
              <a:t> </a:t>
            </a:r>
            <a:r>
              <a:rPr lang="en-US" sz="4000" dirty="0" err="1"/>
              <a:t>पहले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उस</a:t>
            </a:r>
            <a:r>
              <a:rPr lang="en-US" sz="4000" dirty="0"/>
              <a:t> </a:t>
            </a:r>
            <a:r>
              <a:rPr lang="en-US" sz="4000" dirty="0" err="1"/>
              <a:t>वातावरण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व्याप्त</a:t>
            </a:r>
            <a:r>
              <a:rPr lang="en-US" sz="4000" dirty="0"/>
              <a:t> </a:t>
            </a:r>
            <a:r>
              <a:rPr lang="en-US" sz="4000" dirty="0" err="1"/>
              <a:t>एक</a:t>
            </a:r>
            <a:r>
              <a:rPr lang="en-US" sz="4000" dirty="0"/>
              <a:t> </a:t>
            </a:r>
            <a:r>
              <a:rPr lang="en-US" sz="4000" dirty="0" err="1"/>
              <a:t>सहमेपन</a:t>
            </a:r>
            <a:r>
              <a:rPr lang="en-US" sz="4000" dirty="0"/>
              <a:t> 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रूप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जाग</a:t>
            </a:r>
            <a:r>
              <a:rPr lang="en-US" sz="4000" dirty="0"/>
              <a:t> </a:t>
            </a:r>
            <a:r>
              <a:rPr lang="en-US" sz="4000" dirty="0" err="1"/>
              <a:t>उठता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 err="1" smtClean="0"/>
              <a:t>।xxxx</a:t>
            </a:r>
            <a:r>
              <a:rPr lang="en-US" sz="4000" dirty="0" smtClean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527770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838200"/>
            <a:ext cx="8001000" cy="461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/>
              <a:t>खेल</a:t>
            </a:r>
            <a:r>
              <a:rPr lang="en-US" sz="4000" dirty="0" smtClean="0"/>
              <a:t>  </a:t>
            </a:r>
            <a:r>
              <a:rPr lang="en-US" sz="4000" dirty="0" err="1"/>
              <a:t>फिर</a:t>
            </a:r>
            <a:r>
              <a:rPr lang="en-US" sz="4000" dirty="0"/>
              <a:t> </a:t>
            </a:r>
            <a:r>
              <a:rPr lang="en-US" sz="4000" dirty="0" err="1"/>
              <a:t>उसी</a:t>
            </a:r>
            <a:r>
              <a:rPr lang="en-US" sz="4000" dirty="0"/>
              <a:t> </a:t>
            </a:r>
            <a:r>
              <a:rPr lang="en-US" sz="4000" dirty="0" err="1"/>
              <a:t>तरह</a:t>
            </a:r>
            <a:r>
              <a:rPr lang="en-US" sz="4000" dirty="0"/>
              <a:t> </a:t>
            </a:r>
            <a:r>
              <a:rPr lang="en-US" sz="4000" dirty="0" err="1"/>
              <a:t>चल</a:t>
            </a:r>
            <a:r>
              <a:rPr lang="en-US" sz="4000" dirty="0"/>
              <a:t> </a:t>
            </a:r>
            <a:r>
              <a:rPr lang="en-US" sz="4000" dirty="0" err="1"/>
              <a:t>निकला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। </a:t>
            </a:r>
            <a:r>
              <a:rPr lang="en-US" sz="4000" dirty="0" err="1"/>
              <a:t>लेकिन</a:t>
            </a:r>
            <a:r>
              <a:rPr lang="en-US" sz="4000" dirty="0"/>
              <a:t> </a:t>
            </a:r>
            <a:r>
              <a:rPr lang="en-US" sz="4000" dirty="0" err="1"/>
              <a:t>अगर</a:t>
            </a:r>
            <a:r>
              <a:rPr lang="en-US" sz="4000" dirty="0"/>
              <a:t> </a:t>
            </a:r>
            <a:r>
              <a:rPr lang="en-US" sz="4000" dirty="0" err="1"/>
              <a:t>कोई</a:t>
            </a:r>
            <a:r>
              <a:rPr lang="en-US" sz="4000" dirty="0"/>
              <a:t> </a:t>
            </a:r>
            <a:r>
              <a:rPr lang="en-US" sz="4000" dirty="0" err="1"/>
              <a:t>इस</a:t>
            </a:r>
            <a:r>
              <a:rPr lang="en-US" sz="4000" dirty="0"/>
              <a:t> </a:t>
            </a:r>
            <a:r>
              <a:rPr lang="en-US" sz="4000" dirty="0" err="1"/>
              <a:t>सारे</a:t>
            </a:r>
            <a:r>
              <a:rPr lang="en-US" sz="4000" dirty="0"/>
              <a:t> </a:t>
            </a:r>
            <a:r>
              <a:rPr lang="en-US" sz="4000" dirty="0" err="1"/>
              <a:t>प्रवाह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अलग</a:t>
            </a:r>
            <a:r>
              <a:rPr lang="en-US" sz="4000" dirty="0"/>
              <a:t> </a:t>
            </a:r>
            <a:r>
              <a:rPr lang="en-US" sz="4000" dirty="0" err="1"/>
              <a:t>हटकर</a:t>
            </a:r>
            <a:r>
              <a:rPr lang="en-US" sz="4000" dirty="0"/>
              <a:t> </a:t>
            </a:r>
            <a:r>
              <a:rPr lang="en-US" sz="4000" dirty="0" err="1"/>
              <a:t>सहमा</a:t>
            </a:r>
            <a:r>
              <a:rPr lang="en-US" sz="4000" dirty="0"/>
              <a:t>  </a:t>
            </a:r>
            <a:r>
              <a:rPr lang="en-US" sz="4000" dirty="0" err="1"/>
              <a:t>हुआ</a:t>
            </a:r>
            <a:r>
              <a:rPr lang="en-US" sz="4000" dirty="0"/>
              <a:t> </a:t>
            </a:r>
            <a:r>
              <a:rPr lang="en-US" sz="4000" dirty="0" err="1"/>
              <a:t>कोने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खड़ा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</a:t>
            </a:r>
            <a:r>
              <a:rPr lang="en-US" sz="4000" dirty="0" err="1"/>
              <a:t>तो</a:t>
            </a:r>
            <a:r>
              <a:rPr lang="en-US" sz="4000" dirty="0"/>
              <a:t> </a:t>
            </a:r>
            <a:r>
              <a:rPr lang="en-US" sz="4000" dirty="0" err="1"/>
              <a:t>वह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। " (4 )</a:t>
            </a:r>
          </a:p>
          <a:p>
            <a:pPr>
              <a:lnSpc>
                <a:spcPct val="150000"/>
              </a:lnSpc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828687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914400"/>
            <a:ext cx="7543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लेखिका</a:t>
            </a:r>
            <a:r>
              <a:rPr lang="en-US" sz="4000" dirty="0"/>
              <a:t> </a:t>
            </a:r>
            <a:r>
              <a:rPr lang="en-US" sz="4000" dirty="0" err="1"/>
              <a:t>सो</a:t>
            </a:r>
            <a:r>
              <a:rPr lang="en-US" sz="4000" dirty="0"/>
              <a:t> </a:t>
            </a:r>
            <a:r>
              <a:rPr lang="en-US" sz="4000" dirty="0" err="1"/>
              <a:t>नहीं</a:t>
            </a:r>
            <a:r>
              <a:rPr lang="en-US" sz="4000" dirty="0"/>
              <a:t> </a:t>
            </a:r>
            <a:r>
              <a:rPr lang="en-US" sz="4000" dirty="0" err="1" smtClean="0"/>
              <a:t>पातीं</a:t>
            </a:r>
            <a:endParaRPr lang="en-US" sz="4000" dirty="0" smtClean="0"/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मस्तिष्क</a:t>
            </a:r>
            <a:r>
              <a:rPr lang="en-US" sz="4000" dirty="0" smtClean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बालिका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स्थान</a:t>
            </a:r>
            <a:r>
              <a:rPr lang="en-US" sz="4000" dirty="0"/>
              <a:t> </a:t>
            </a:r>
            <a:r>
              <a:rPr lang="en-US" sz="4000" dirty="0" err="1"/>
              <a:t>पर</a:t>
            </a:r>
            <a:r>
              <a:rPr lang="en-US" sz="4000" dirty="0"/>
              <a:t> </a:t>
            </a:r>
            <a:r>
              <a:rPr lang="en-US" sz="4000" dirty="0" err="1"/>
              <a:t>नए</a:t>
            </a:r>
            <a:r>
              <a:rPr lang="en-US" sz="4000" dirty="0"/>
              <a:t> </a:t>
            </a:r>
            <a:r>
              <a:rPr lang="en-US" sz="4000" dirty="0" err="1"/>
              <a:t>वातावरण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असहज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सहमें</a:t>
            </a:r>
            <a:r>
              <a:rPr lang="en-US" sz="4000" dirty="0"/>
              <a:t> 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मुरझाया</a:t>
            </a:r>
            <a:r>
              <a:rPr lang="en-US" sz="4000" dirty="0"/>
              <a:t> </a:t>
            </a:r>
            <a:r>
              <a:rPr lang="en-US" sz="4000" dirty="0" err="1"/>
              <a:t>हुआ</a:t>
            </a:r>
            <a:r>
              <a:rPr lang="en-US" sz="4000" dirty="0"/>
              <a:t> </a:t>
            </a:r>
            <a:r>
              <a:rPr lang="en-US" sz="4000" dirty="0" err="1"/>
              <a:t>चेहरा</a:t>
            </a:r>
            <a:r>
              <a:rPr lang="en-US" sz="4000" dirty="0"/>
              <a:t> </a:t>
            </a:r>
            <a:r>
              <a:rPr lang="en-US" sz="4000" dirty="0" err="1"/>
              <a:t>घूमता</a:t>
            </a:r>
            <a:r>
              <a:rPr lang="en-US" sz="4000" dirty="0"/>
              <a:t> </a:t>
            </a:r>
            <a:r>
              <a:rPr lang="en-US" sz="4000" dirty="0" err="1" smtClean="0"/>
              <a:t>है</a:t>
            </a:r>
            <a:r>
              <a:rPr lang="en-US" sz="4000" dirty="0"/>
              <a:t>।  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2229949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990600"/>
            <a:ext cx="7467600" cy="2764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उसकी</a:t>
            </a:r>
            <a:r>
              <a:rPr lang="en-US" sz="4000" dirty="0"/>
              <a:t> </a:t>
            </a:r>
            <a:r>
              <a:rPr lang="en-US" sz="4000" dirty="0" err="1"/>
              <a:t>मां</a:t>
            </a:r>
            <a:r>
              <a:rPr lang="en-US" sz="4000" dirty="0"/>
              <a:t> </a:t>
            </a:r>
            <a:r>
              <a:rPr lang="en-US" sz="4000" dirty="0" err="1"/>
              <a:t>शकुन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स्मरण</a:t>
            </a:r>
            <a:r>
              <a:rPr lang="en-US" sz="4000" dirty="0"/>
              <a:t> </a:t>
            </a:r>
            <a:r>
              <a:rPr lang="en-US" sz="4000" dirty="0" err="1"/>
              <a:t>कराने</a:t>
            </a:r>
            <a:r>
              <a:rPr lang="en-US" sz="4000" dirty="0"/>
              <a:t> </a:t>
            </a:r>
            <a:r>
              <a:rPr lang="en-US" sz="4000" dirty="0" err="1"/>
              <a:t>वाली</a:t>
            </a:r>
            <a:r>
              <a:rPr lang="en-US" sz="4000" dirty="0"/>
              <a:t> </a:t>
            </a:r>
            <a:r>
              <a:rPr lang="en-US" sz="4000" dirty="0" err="1"/>
              <a:t>एक</a:t>
            </a:r>
            <a:r>
              <a:rPr lang="en-US" sz="4000" dirty="0"/>
              <a:t> </a:t>
            </a:r>
            <a:r>
              <a:rPr lang="en-US" sz="4000" dirty="0" err="1"/>
              <a:t>अन्य</a:t>
            </a:r>
            <a:r>
              <a:rPr lang="en-US" sz="4000" dirty="0"/>
              <a:t> </a:t>
            </a:r>
            <a:r>
              <a:rPr lang="en-US" sz="4000" dirty="0" err="1"/>
              <a:t>घटना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शब्द</a:t>
            </a:r>
            <a:r>
              <a:rPr lang="en-US" sz="4000" dirty="0"/>
              <a:t> </a:t>
            </a:r>
            <a:r>
              <a:rPr lang="en-US" sz="4000" dirty="0" err="1"/>
              <a:t>चित्र</a:t>
            </a:r>
            <a:r>
              <a:rPr lang="en-US" sz="4000" dirty="0"/>
              <a:t> </a:t>
            </a:r>
            <a:r>
              <a:rPr lang="en-US" sz="4000" dirty="0" smtClean="0"/>
              <a:t>---- </a:t>
            </a:r>
            <a:endParaRPr lang="en-US" sz="40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895600"/>
            <a:ext cx="2819400" cy="240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4919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762000"/>
            <a:ext cx="533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/>
              <a:t>              </a:t>
            </a:r>
            <a:r>
              <a:rPr lang="en-US" sz="4000" dirty="0" err="1" smtClean="0"/>
              <a:t>कथानक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057400"/>
            <a:ext cx="2971800" cy="3695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55256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762000"/>
            <a:ext cx="7696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/>
              <a:t>-" </a:t>
            </a:r>
            <a:r>
              <a:rPr lang="en-US" sz="3600" dirty="0" err="1"/>
              <a:t>मैं</a:t>
            </a:r>
            <a:r>
              <a:rPr lang="en-US" sz="3600" dirty="0"/>
              <a:t> </a:t>
            </a:r>
            <a:r>
              <a:rPr lang="en-US" sz="3600" dirty="0" err="1"/>
              <a:t>कमरे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प्रवेश</a:t>
            </a:r>
            <a:r>
              <a:rPr lang="en-US" sz="3600" dirty="0"/>
              <a:t> </a:t>
            </a:r>
            <a:r>
              <a:rPr lang="en-US" sz="3600" dirty="0" err="1"/>
              <a:t>करती</a:t>
            </a:r>
            <a:r>
              <a:rPr lang="en-US" sz="3600" dirty="0"/>
              <a:t> </a:t>
            </a:r>
            <a:r>
              <a:rPr lang="en-US" sz="3600" dirty="0" err="1"/>
              <a:t>हूं</a:t>
            </a:r>
            <a:r>
              <a:rPr lang="en-US" sz="3600" dirty="0"/>
              <a:t> </a:t>
            </a:r>
            <a:r>
              <a:rPr lang="en-US" sz="3600" dirty="0" err="1"/>
              <a:t>तो</a:t>
            </a:r>
            <a:r>
              <a:rPr lang="en-US" sz="3600" dirty="0"/>
              <a:t> </a:t>
            </a:r>
            <a:r>
              <a:rPr lang="en-US" sz="3600" dirty="0" err="1"/>
              <a:t>चौंकाने</a:t>
            </a:r>
            <a:r>
              <a:rPr lang="en-US" sz="3600" dirty="0"/>
              <a:t> </a:t>
            </a:r>
            <a:r>
              <a:rPr lang="en-US" sz="3600" dirty="0" err="1"/>
              <a:t>वाला</a:t>
            </a:r>
            <a:r>
              <a:rPr lang="en-US" sz="3600" dirty="0"/>
              <a:t> </a:t>
            </a:r>
            <a:r>
              <a:rPr lang="en-US" sz="3600" dirty="0" err="1"/>
              <a:t>दृश्य</a:t>
            </a:r>
            <a:r>
              <a:rPr lang="en-US" sz="3600" dirty="0"/>
              <a:t> </a:t>
            </a:r>
            <a:r>
              <a:rPr lang="en-US" sz="3600" dirty="0" err="1"/>
              <a:t>सामने</a:t>
            </a:r>
            <a:r>
              <a:rPr lang="en-US" sz="3600" dirty="0"/>
              <a:t> </a:t>
            </a:r>
            <a:r>
              <a:rPr lang="en-US" sz="3600" dirty="0" err="1"/>
              <a:t>आता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। </a:t>
            </a:r>
            <a:r>
              <a:rPr lang="en-US" sz="3600" dirty="0" err="1"/>
              <a:t>टूटी</a:t>
            </a:r>
            <a:r>
              <a:rPr lang="en-US" sz="3600" dirty="0"/>
              <a:t> </a:t>
            </a:r>
            <a:r>
              <a:rPr lang="en-US" sz="3600" dirty="0" err="1"/>
              <a:t>हुए</a:t>
            </a:r>
            <a:r>
              <a:rPr lang="en-US" sz="3600" dirty="0"/>
              <a:t> </a:t>
            </a:r>
            <a:r>
              <a:rPr lang="en-US" sz="3600" dirty="0" err="1"/>
              <a:t>प्लेटें</a:t>
            </a:r>
            <a:r>
              <a:rPr lang="en-US" sz="3600" dirty="0"/>
              <a:t> , </a:t>
            </a:r>
            <a:r>
              <a:rPr lang="en-US" sz="3600" dirty="0" err="1"/>
              <a:t>बिस्कुट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टोस्ट</a:t>
            </a:r>
            <a:r>
              <a:rPr lang="en-US" sz="3600" dirty="0"/>
              <a:t> </a:t>
            </a:r>
            <a:r>
              <a:rPr lang="en-US" sz="3600" dirty="0" err="1"/>
              <a:t>बिखरे</a:t>
            </a:r>
            <a:r>
              <a:rPr lang="en-US" sz="3600" dirty="0"/>
              <a:t> </a:t>
            </a:r>
            <a:r>
              <a:rPr lang="en-US" sz="3600" dirty="0" err="1"/>
              <a:t>पड़े</a:t>
            </a:r>
            <a:r>
              <a:rPr lang="en-US" sz="3600" dirty="0"/>
              <a:t> </a:t>
            </a:r>
            <a:r>
              <a:rPr lang="en-US" sz="3600" dirty="0" err="1"/>
              <a:t>हैं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बंटी</a:t>
            </a:r>
            <a:r>
              <a:rPr lang="en-US" sz="3600" dirty="0"/>
              <a:t> </a:t>
            </a:r>
            <a:r>
              <a:rPr lang="en-US" sz="3600" dirty="0" err="1"/>
              <a:t>मां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शरीर</a:t>
            </a:r>
            <a:r>
              <a:rPr lang="en-US" sz="3600" dirty="0"/>
              <a:t> </a:t>
            </a:r>
            <a:r>
              <a:rPr lang="en-US" sz="3600" dirty="0" err="1"/>
              <a:t>पर</a:t>
            </a:r>
            <a:r>
              <a:rPr lang="en-US" sz="3600" dirty="0"/>
              <a:t> </a:t>
            </a:r>
            <a:r>
              <a:rPr lang="en-US" sz="3600" dirty="0" err="1"/>
              <a:t>लगातार</a:t>
            </a:r>
            <a:r>
              <a:rPr lang="en-US" sz="3600" dirty="0"/>
              <a:t> </a:t>
            </a:r>
            <a:r>
              <a:rPr lang="en-US" sz="3600" dirty="0" err="1"/>
              <a:t>मुक्के</a:t>
            </a:r>
            <a:r>
              <a:rPr lang="en-US" sz="3600" dirty="0"/>
              <a:t> </a:t>
            </a:r>
            <a:r>
              <a:rPr lang="en-US" sz="3600" dirty="0" err="1"/>
              <a:t>मार</a:t>
            </a:r>
            <a:r>
              <a:rPr lang="en-US" sz="3600" dirty="0"/>
              <a:t> </a:t>
            </a:r>
            <a:r>
              <a:rPr lang="en-US" sz="3600" dirty="0" err="1"/>
              <a:t>रहा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 – – – </a:t>
            </a:r>
            <a:r>
              <a:rPr lang="en-US" sz="3600" dirty="0" err="1"/>
              <a:t>तुम</a:t>
            </a:r>
            <a:r>
              <a:rPr lang="en-US" sz="3600" dirty="0"/>
              <a:t> </a:t>
            </a:r>
            <a:r>
              <a:rPr lang="en-US" sz="3600" dirty="0" err="1"/>
              <a:t>कहां</a:t>
            </a:r>
            <a:r>
              <a:rPr lang="en-US" sz="3600" dirty="0"/>
              <a:t> </a:t>
            </a:r>
            <a:r>
              <a:rPr lang="en-US" sz="3600" dirty="0" err="1"/>
              <a:t>गई</a:t>
            </a:r>
            <a:r>
              <a:rPr lang="en-US" sz="3600" dirty="0"/>
              <a:t> </a:t>
            </a:r>
            <a:r>
              <a:rPr lang="en-US" sz="3600" dirty="0" err="1"/>
              <a:t>थीं</a:t>
            </a:r>
            <a:r>
              <a:rPr lang="en-US" sz="3600" dirty="0"/>
              <a:t>,...  </a:t>
            </a:r>
            <a:r>
              <a:rPr lang="en-US" sz="3600" dirty="0" err="1"/>
              <a:t>किसके</a:t>
            </a:r>
            <a:r>
              <a:rPr lang="en-US" sz="3600" dirty="0"/>
              <a:t> </a:t>
            </a:r>
            <a:r>
              <a:rPr lang="en-US" sz="3600" dirty="0" err="1"/>
              <a:t>साथ</a:t>
            </a:r>
            <a:r>
              <a:rPr lang="en-US" sz="3600" dirty="0"/>
              <a:t> </a:t>
            </a:r>
            <a:r>
              <a:rPr lang="en-US" sz="3600" dirty="0" err="1"/>
              <a:t>गई</a:t>
            </a:r>
            <a:r>
              <a:rPr lang="en-US" sz="3600" dirty="0"/>
              <a:t> </a:t>
            </a:r>
            <a:r>
              <a:rPr lang="en-US" sz="3600" dirty="0" err="1"/>
              <a:t>थीं</a:t>
            </a:r>
            <a:r>
              <a:rPr lang="en-US" sz="3600" dirty="0"/>
              <a:t>? </a:t>
            </a:r>
            <a:r>
              <a:rPr lang="en-US" sz="3600" dirty="0" smtClean="0"/>
              <a:t>।</a:t>
            </a:r>
            <a:r>
              <a:rPr lang="en-US" sz="3600" dirty="0" err="1" smtClean="0"/>
              <a:t>xxxxx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0715646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990600"/>
            <a:ext cx="7467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/>
              <a:t>मेरी</a:t>
            </a:r>
            <a:r>
              <a:rPr lang="en-US" sz="3200" dirty="0"/>
              <a:t> </a:t>
            </a:r>
            <a:r>
              <a:rPr lang="en-US" sz="3200" dirty="0" err="1"/>
              <a:t>उपस्थिति</a:t>
            </a:r>
            <a:r>
              <a:rPr lang="en-US" sz="3200" dirty="0"/>
              <a:t> </a:t>
            </a:r>
            <a:r>
              <a:rPr lang="en-US" sz="3200" dirty="0" err="1"/>
              <a:t>के</a:t>
            </a:r>
            <a:r>
              <a:rPr lang="en-US" sz="3200" dirty="0"/>
              <a:t> </a:t>
            </a:r>
            <a:r>
              <a:rPr lang="en-US" sz="3200" dirty="0" err="1"/>
              <a:t>बावजूद</a:t>
            </a:r>
            <a:r>
              <a:rPr lang="en-US" sz="3200" dirty="0"/>
              <a:t> </a:t>
            </a:r>
            <a:r>
              <a:rPr lang="en-US" sz="3200" dirty="0" err="1"/>
              <a:t>यह</a:t>
            </a:r>
            <a:r>
              <a:rPr lang="en-US" sz="3200" dirty="0"/>
              <a:t> </a:t>
            </a:r>
            <a:r>
              <a:rPr lang="en-US" sz="3200" dirty="0" err="1"/>
              <a:t>दृश्य</a:t>
            </a:r>
            <a:r>
              <a:rPr lang="en-US" sz="3200" dirty="0"/>
              <a:t> </a:t>
            </a:r>
            <a:r>
              <a:rPr lang="en-US" sz="3200" dirty="0" err="1"/>
              <a:t>थोड़ी</a:t>
            </a:r>
            <a:r>
              <a:rPr lang="en-US" sz="3200" dirty="0"/>
              <a:t> </a:t>
            </a:r>
            <a:r>
              <a:rPr lang="en-US" sz="3200" dirty="0" err="1"/>
              <a:t>देर</a:t>
            </a:r>
            <a:r>
              <a:rPr lang="en-US" sz="3200" dirty="0"/>
              <a:t> </a:t>
            </a:r>
            <a:r>
              <a:rPr lang="en-US" sz="3200" dirty="0" err="1"/>
              <a:t>तक</a:t>
            </a:r>
            <a:r>
              <a:rPr lang="en-US" sz="3200" dirty="0"/>
              <a:t> </a:t>
            </a:r>
            <a:r>
              <a:rPr lang="en-US" sz="3200" dirty="0" err="1"/>
              <a:t>चलता</a:t>
            </a:r>
            <a:r>
              <a:rPr lang="en-US" sz="3200" dirty="0"/>
              <a:t> </a:t>
            </a:r>
            <a:r>
              <a:rPr lang="en-US" sz="3200" dirty="0" err="1" smtClean="0"/>
              <a:t>रहा</a:t>
            </a:r>
            <a:r>
              <a:rPr lang="en-US" sz="3200" dirty="0" smtClean="0"/>
              <a:t> </a:t>
            </a:r>
            <a:r>
              <a:rPr lang="en-US" sz="3200" dirty="0"/>
              <a:t>।</a:t>
            </a:r>
            <a:r>
              <a:rPr lang="en-US" sz="3200" dirty="0" smtClean="0"/>
              <a:t>  </a:t>
            </a:r>
            <a:r>
              <a:rPr lang="en-US" sz="3200" dirty="0" err="1" smtClean="0"/>
              <a:t>मां</a:t>
            </a:r>
            <a:r>
              <a:rPr lang="en-US" sz="3200" dirty="0" smtClean="0"/>
              <a:t> </a:t>
            </a:r>
            <a:r>
              <a:rPr lang="en-US" sz="3200" dirty="0" err="1"/>
              <a:t>तिलमिलाहट</a:t>
            </a:r>
            <a:r>
              <a:rPr lang="en-US" sz="3200" dirty="0"/>
              <a:t> , </a:t>
            </a:r>
            <a:r>
              <a:rPr lang="en-US" sz="3200" dirty="0" err="1"/>
              <a:t>गुस्से</a:t>
            </a:r>
            <a:r>
              <a:rPr lang="en-US" sz="3200" dirty="0"/>
              <a:t> </a:t>
            </a:r>
            <a:r>
              <a:rPr lang="en-US" sz="3200" dirty="0" err="1"/>
              <a:t>और</a:t>
            </a:r>
            <a:r>
              <a:rPr lang="en-US" sz="3200" dirty="0"/>
              <a:t> </a:t>
            </a:r>
            <a:r>
              <a:rPr lang="en-US" sz="3200" dirty="0" err="1"/>
              <a:t>दु:ख</a:t>
            </a:r>
            <a:r>
              <a:rPr lang="en-US" sz="3200" dirty="0"/>
              <a:t>  </a:t>
            </a:r>
            <a:r>
              <a:rPr lang="en-US" sz="3200" dirty="0" err="1"/>
              <a:t>को</a:t>
            </a:r>
            <a:r>
              <a:rPr lang="en-US" sz="3200" dirty="0"/>
              <a:t> </a:t>
            </a:r>
            <a:r>
              <a:rPr lang="en-US" sz="3200" dirty="0" err="1"/>
              <a:t>दबाकर</a:t>
            </a:r>
            <a:r>
              <a:rPr lang="en-US" sz="3200" dirty="0"/>
              <a:t> </a:t>
            </a:r>
            <a:r>
              <a:rPr lang="en-US" sz="3200" dirty="0" err="1"/>
              <a:t>मेरे</a:t>
            </a:r>
            <a:r>
              <a:rPr lang="en-US" sz="3200" dirty="0"/>
              <a:t> </a:t>
            </a:r>
            <a:r>
              <a:rPr lang="en-US" sz="3200" dirty="0" err="1"/>
              <a:t>सामने</a:t>
            </a:r>
            <a:r>
              <a:rPr lang="en-US" sz="3200" dirty="0"/>
              <a:t> </a:t>
            </a:r>
            <a:r>
              <a:rPr lang="en-US" sz="3200" dirty="0" err="1"/>
              <a:t>सहज</a:t>
            </a:r>
            <a:r>
              <a:rPr lang="en-US" sz="3200" dirty="0"/>
              <a:t> </a:t>
            </a:r>
            <a:r>
              <a:rPr lang="en-US" sz="3200" dirty="0" err="1"/>
              <a:t>होने</a:t>
            </a:r>
            <a:r>
              <a:rPr lang="en-US" sz="3200" dirty="0"/>
              <a:t> </a:t>
            </a:r>
            <a:r>
              <a:rPr lang="en-US" sz="3200" dirty="0" err="1"/>
              <a:t>की</a:t>
            </a:r>
            <a:r>
              <a:rPr lang="en-US" sz="3200" dirty="0"/>
              <a:t> </a:t>
            </a:r>
            <a:r>
              <a:rPr lang="en-US" sz="3200" dirty="0" err="1"/>
              <a:t>बहुत</a:t>
            </a:r>
            <a:r>
              <a:rPr lang="en-US" sz="3200" dirty="0"/>
              <a:t> </a:t>
            </a:r>
            <a:r>
              <a:rPr lang="en-US" sz="3200" dirty="0" err="1"/>
              <a:t>कोशिश</a:t>
            </a:r>
            <a:r>
              <a:rPr lang="en-US" sz="3200" dirty="0"/>
              <a:t> </a:t>
            </a:r>
            <a:r>
              <a:rPr lang="en-US" sz="3200" dirty="0" err="1"/>
              <a:t>करती</a:t>
            </a:r>
            <a:r>
              <a:rPr lang="en-US" sz="3200" dirty="0"/>
              <a:t> </a:t>
            </a:r>
            <a:r>
              <a:rPr lang="en-US" sz="3200" dirty="0" err="1"/>
              <a:t>है</a:t>
            </a:r>
            <a:r>
              <a:rPr lang="en-US" sz="3200" dirty="0"/>
              <a:t>, </a:t>
            </a:r>
            <a:r>
              <a:rPr lang="en-US" sz="3200" dirty="0" err="1"/>
              <a:t>लेकिन</a:t>
            </a:r>
            <a:r>
              <a:rPr lang="en-US" sz="3200" dirty="0"/>
              <a:t> </a:t>
            </a:r>
            <a:r>
              <a:rPr lang="en-US" sz="3200" dirty="0" err="1"/>
              <a:t>वातावरण</a:t>
            </a:r>
            <a:r>
              <a:rPr lang="en-US" sz="3200" dirty="0"/>
              <a:t> </a:t>
            </a:r>
            <a:r>
              <a:rPr lang="en-US" sz="3200" dirty="0" err="1"/>
              <a:t>दमघोंटू</a:t>
            </a:r>
            <a:r>
              <a:rPr lang="en-US" sz="3200" dirty="0"/>
              <a:t> </a:t>
            </a:r>
            <a:r>
              <a:rPr lang="en-US" sz="3200" dirty="0" err="1"/>
              <a:t>तनाव</a:t>
            </a:r>
            <a:r>
              <a:rPr lang="en-US" sz="3200" dirty="0"/>
              <a:t> </a:t>
            </a:r>
            <a:r>
              <a:rPr lang="en-US" sz="3200" dirty="0" err="1"/>
              <a:t>में</a:t>
            </a:r>
            <a:r>
              <a:rPr lang="en-US" sz="3200" dirty="0"/>
              <a:t> </a:t>
            </a:r>
            <a:r>
              <a:rPr lang="en-US" sz="3200" dirty="0" err="1"/>
              <a:t>वहां</a:t>
            </a:r>
            <a:r>
              <a:rPr lang="en-US" sz="3200" dirty="0"/>
              <a:t> </a:t>
            </a:r>
            <a:r>
              <a:rPr lang="en-US" sz="3200" dirty="0" err="1"/>
              <a:t>फिर</a:t>
            </a:r>
            <a:r>
              <a:rPr lang="en-US" sz="3200" dirty="0"/>
              <a:t> </a:t>
            </a:r>
            <a:r>
              <a:rPr lang="en-US" sz="3200" dirty="0" err="1"/>
              <a:t>कुछ</a:t>
            </a:r>
            <a:r>
              <a:rPr lang="en-US" sz="3200" dirty="0"/>
              <a:t> </a:t>
            </a:r>
            <a:r>
              <a:rPr lang="en-US" sz="3200" dirty="0" err="1"/>
              <a:t>भी</a:t>
            </a:r>
            <a:r>
              <a:rPr lang="en-US" sz="3200" dirty="0"/>
              <a:t> </a:t>
            </a:r>
            <a:r>
              <a:rPr lang="en-US" sz="3200" dirty="0" err="1"/>
              <a:t>सहज</a:t>
            </a:r>
            <a:r>
              <a:rPr lang="en-US" sz="3200" dirty="0"/>
              <a:t> </a:t>
            </a:r>
            <a:r>
              <a:rPr lang="en-US" sz="3200" dirty="0" err="1"/>
              <a:t>नहीं</a:t>
            </a:r>
            <a:r>
              <a:rPr lang="en-US" sz="3200" dirty="0"/>
              <a:t> </a:t>
            </a:r>
            <a:r>
              <a:rPr lang="en-US" sz="3200" dirty="0" err="1"/>
              <a:t>हो</a:t>
            </a:r>
            <a:r>
              <a:rPr lang="en-US" sz="3200" dirty="0"/>
              <a:t> </a:t>
            </a:r>
            <a:r>
              <a:rPr lang="en-US" sz="3200" dirty="0" err="1"/>
              <a:t>पाता</a:t>
            </a:r>
            <a:r>
              <a:rPr lang="en-US" sz="3200" dirty="0"/>
              <a:t> ।"(5  )</a:t>
            </a:r>
          </a:p>
        </p:txBody>
      </p:sp>
    </p:spTree>
    <p:extLst>
      <p:ext uri="{BB962C8B-B14F-4D97-AF65-F5344CB8AC3E}">
        <p14:creationId xmlns:p14="http://schemas.microsoft.com/office/powerpoint/2010/main" val="8340580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62000"/>
            <a:ext cx="7696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4000" dirty="0" err="1"/>
              <a:t>सभी</a:t>
            </a:r>
            <a:r>
              <a:rPr lang="en-US" sz="4000" dirty="0"/>
              <a:t> </a:t>
            </a:r>
            <a:r>
              <a:rPr lang="en-US" sz="4000" dirty="0" err="1"/>
              <a:t>चित्र</a:t>
            </a:r>
            <a:r>
              <a:rPr lang="en-US" sz="4000" dirty="0"/>
              <a:t> </a:t>
            </a:r>
            <a:r>
              <a:rPr lang="en-US" sz="4000" dirty="0" err="1"/>
              <a:t>कोरे</a:t>
            </a:r>
            <a:r>
              <a:rPr lang="en-US" sz="4000" dirty="0"/>
              <a:t>  </a:t>
            </a:r>
            <a:r>
              <a:rPr lang="en-US" sz="4000" dirty="0" err="1"/>
              <a:t>वर्णन</a:t>
            </a:r>
            <a:r>
              <a:rPr lang="en-US" sz="4000" dirty="0"/>
              <a:t> </a:t>
            </a:r>
            <a:r>
              <a:rPr lang="en-US" sz="4000" dirty="0" err="1"/>
              <a:t>मात्र</a:t>
            </a:r>
            <a:r>
              <a:rPr lang="en-US" sz="4000" dirty="0"/>
              <a:t> </a:t>
            </a:r>
            <a:r>
              <a:rPr lang="en-US" sz="4000" dirty="0" err="1"/>
              <a:t>ना</a:t>
            </a:r>
            <a:r>
              <a:rPr lang="en-US" sz="4000" dirty="0"/>
              <a:t> </a:t>
            </a:r>
            <a:r>
              <a:rPr lang="en-US" sz="4000" dirty="0" err="1"/>
              <a:t>होकर</a:t>
            </a:r>
            <a:r>
              <a:rPr lang="en-US" sz="4000" dirty="0"/>
              <a:t> </a:t>
            </a:r>
            <a:r>
              <a:rPr lang="en-US" sz="4000" dirty="0" err="1"/>
              <a:t>गहरे</a:t>
            </a:r>
            <a:r>
              <a:rPr lang="en-US" sz="4000" dirty="0"/>
              <a:t> </a:t>
            </a:r>
            <a:r>
              <a:rPr lang="en-US" sz="4000" dirty="0" err="1"/>
              <a:t>अभिप्राय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युक्त</a:t>
            </a:r>
            <a:r>
              <a:rPr lang="en-US" sz="4000" dirty="0"/>
              <a:t> </a:t>
            </a:r>
            <a:r>
              <a:rPr lang="en-US" sz="4000" dirty="0" err="1"/>
              <a:t>हैं</a:t>
            </a:r>
            <a:r>
              <a:rPr lang="en-US" sz="40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4000" dirty="0" smtClean="0"/>
              <a:t> </a:t>
            </a:r>
            <a:r>
              <a:rPr lang="en-US" sz="4000" dirty="0" err="1"/>
              <a:t>लेखिका</a:t>
            </a:r>
            <a:r>
              <a:rPr lang="en-US" sz="4000" dirty="0"/>
              <a:t> </a:t>
            </a:r>
            <a:r>
              <a:rPr lang="en-US" sz="4000" dirty="0" err="1" smtClean="0"/>
              <a:t>प्रत्यक्षदर्शी</a:t>
            </a:r>
            <a:r>
              <a:rPr lang="en-US" sz="4000" dirty="0" smtClean="0"/>
              <a:t> </a:t>
            </a:r>
            <a:r>
              <a:rPr lang="en-US" sz="4000" dirty="0" err="1" smtClean="0"/>
              <a:t>अतः</a:t>
            </a:r>
            <a:r>
              <a:rPr lang="en-US" sz="4000" dirty="0" smtClean="0"/>
              <a:t> </a:t>
            </a:r>
            <a:r>
              <a:rPr lang="en-US" sz="4000" dirty="0" err="1"/>
              <a:t>वे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जीवन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उनमें</a:t>
            </a:r>
            <a:r>
              <a:rPr lang="en-US" sz="4000" dirty="0"/>
              <a:t> </a:t>
            </a:r>
            <a:r>
              <a:rPr lang="en-US" sz="4000" dirty="0" err="1"/>
              <a:t>साम्य</a:t>
            </a:r>
            <a:r>
              <a:rPr lang="en-US" sz="4000" dirty="0"/>
              <a:t> </a:t>
            </a:r>
            <a:r>
              <a:rPr lang="en-US" sz="4000" dirty="0" err="1"/>
              <a:t>देख</a:t>
            </a:r>
            <a:r>
              <a:rPr lang="en-US" sz="4000" dirty="0"/>
              <a:t> </a:t>
            </a:r>
            <a:r>
              <a:rPr lang="en-US" sz="4000" dirty="0" err="1"/>
              <a:t>पाई</a:t>
            </a:r>
            <a:r>
              <a:rPr lang="en-US" sz="4000" dirty="0"/>
              <a:t> </a:t>
            </a:r>
            <a:r>
              <a:rPr lang="en-US" sz="4000" dirty="0" err="1"/>
              <a:t>हैं</a:t>
            </a:r>
            <a:r>
              <a:rPr lang="en-US" sz="4000" dirty="0"/>
              <a:t>। 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4000" dirty="0" err="1" smtClean="0"/>
              <a:t>इनमें</a:t>
            </a:r>
            <a:r>
              <a:rPr lang="en-US" sz="4000" dirty="0" smtClean="0"/>
              <a:t> </a:t>
            </a:r>
            <a:r>
              <a:rPr lang="en-US" sz="4000" dirty="0" err="1"/>
              <a:t>कथ्य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सांकेतिक</a:t>
            </a:r>
            <a:r>
              <a:rPr lang="en-US" sz="4000" dirty="0"/>
              <a:t> </a:t>
            </a:r>
            <a:r>
              <a:rPr lang="en-US" sz="4000" dirty="0" err="1" smtClean="0"/>
              <a:t>अभिव्यक्ति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36736284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1066800"/>
            <a:ext cx="7010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4000" dirty="0" err="1"/>
              <a:t>कथ्य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रूपरेखा</a:t>
            </a:r>
            <a:r>
              <a:rPr lang="en-US" sz="4000" dirty="0"/>
              <a:t> </a:t>
            </a:r>
            <a:r>
              <a:rPr lang="en-US" sz="4000" dirty="0" err="1"/>
              <a:t>तथा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जीवन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अनुमानित</a:t>
            </a:r>
            <a:r>
              <a:rPr lang="en-US" sz="4000" dirty="0"/>
              <a:t> </a:t>
            </a:r>
            <a:r>
              <a:rPr lang="en-US" sz="4000" dirty="0" err="1"/>
              <a:t>स्पष्ट</a:t>
            </a:r>
            <a:r>
              <a:rPr lang="en-US" sz="4000" dirty="0"/>
              <a:t> </a:t>
            </a:r>
            <a:r>
              <a:rPr lang="en-US" sz="4000" dirty="0" err="1"/>
              <a:t>रूप</a:t>
            </a:r>
            <a:r>
              <a:rPr lang="en-US" sz="4000" dirty="0"/>
              <a:t> </a:t>
            </a:r>
            <a:r>
              <a:rPr lang="en-US" sz="4000" dirty="0" err="1"/>
              <a:t>आभासित</a:t>
            </a:r>
            <a:r>
              <a:rPr lang="en-US" sz="4000" dirty="0"/>
              <a:t> </a:t>
            </a:r>
            <a:r>
              <a:rPr lang="en-US" sz="4000" dirty="0" err="1"/>
              <a:t>होते</a:t>
            </a:r>
            <a:r>
              <a:rPr lang="en-US" sz="4000" dirty="0"/>
              <a:t> </a:t>
            </a:r>
            <a:r>
              <a:rPr lang="en-US" sz="4000" dirty="0" err="1"/>
              <a:t>ही</a:t>
            </a:r>
            <a:r>
              <a:rPr lang="en-US" sz="4000" dirty="0"/>
              <a:t> </a:t>
            </a:r>
            <a:r>
              <a:rPr lang="en-US" sz="4000" dirty="0" err="1"/>
              <a:t>रचना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मुख्य</a:t>
            </a:r>
            <a:r>
              <a:rPr lang="en-US" sz="4000" dirty="0"/>
              <a:t> </a:t>
            </a:r>
            <a:r>
              <a:rPr lang="en-US" sz="4000" dirty="0" err="1"/>
              <a:t>आधार</a:t>
            </a:r>
            <a:r>
              <a:rPr lang="en-US" sz="4000" dirty="0"/>
              <a:t> </a:t>
            </a:r>
            <a:r>
              <a:rPr lang="en-US" sz="4000" dirty="0" err="1"/>
              <a:t>मिल</a:t>
            </a:r>
            <a:r>
              <a:rPr lang="en-US" sz="4000" dirty="0"/>
              <a:t> </a:t>
            </a:r>
            <a:r>
              <a:rPr lang="en-US" sz="4000" dirty="0" err="1"/>
              <a:t>जाता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। </a:t>
            </a:r>
          </a:p>
        </p:txBody>
      </p:sp>
    </p:spTree>
    <p:extLst>
      <p:ext uri="{BB962C8B-B14F-4D97-AF65-F5344CB8AC3E}">
        <p14:creationId xmlns:p14="http://schemas.microsoft.com/office/powerpoint/2010/main" val="23947839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0"/>
            <a:ext cx="7772400" cy="5142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/>
              <a:t>-" </a:t>
            </a:r>
            <a:r>
              <a:rPr lang="en-US" sz="3600" dirty="0" err="1"/>
              <a:t>मुझे</a:t>
            </a:r>
            <a:r>
              <a:rPr lang="en-US" sz="3600" dirty="0"/>
              <a:t> </a:t>
            </a:r>
            <a:r>
              <a:rPr lang="en-US" sz="3600" dirty="0" err="1"/>
              <a:t>लगा</a:t>
            </a:r>
            <a:r>
              <a:rPr lang="en-US" sz="3600" dirty="0"/>
              <a:t> </a:t>
            </a:r>
            <a:r>
              <a:rPr lang="en-US" sz="3600" dirty="0" err="1"/>
              <a:t>कि</a:t>
            </a:r>
            <a:r>
              <a:rPr lang="en-US" sz="3600" dirty="0"/>
              <a:t> </a:t>
            </a:r>
            <a:r>
              <a:rPr lang="en-US" sz="3600" dirty="0" err="1"/>
              <a:t>बंटी</a:t>
            </a:r>
            <a:r>
              <a:rPr lang="en-US" sz="3600" dirty="0"/>
              <a:t> </a:t>
            </a:r>
            <a:r>
              <a:rPr lang="en-US" sz="3600" dirty="0" err="1"/>
              <a:t>किन्हीं</a:t>
            </a:r>
            <a:r>
              <a:rPr lang="en-US" sz="3600" dirty="0"/>
              <a:t>  </a:t>
            </a:r>
            <a:r>
              <a:rPr lang="en-US" sz="3600" dirty="0" err="1"/>
              <a:t>दो-एक</a:t>
            </a:r>
            <a:r>
              <a:rPr lang="en-US" sz="3600" dirty="0"/>
              <a:t>  </a:t>
            </a:r>
            <a:r>
              <a:rPr lang="en-US" sz="3600" dirty="0" err="1"/>
              <a:t>घरों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नहीं</a:t>
            </a:r>
            <a:r>
              <a:rPr lang="en-US" sz="3600" dirty="0"/>
              <a:t>, </a:t>
            </a:r>
            <a:r>
              <a:rPr lang="en-US" sz="3600" dirty="0" err="1"/>
              <a:t>आज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अनेक</a:t>
            </a:r>
            <a:r>
              <a:rPr lang="en-US" sz="3600" dirty="0"/>
              <a:t> </a:t>
            </a:r>
            <a:r>
              <a:rPr lang="en-US" sz="3600" dirty="0" err="1"/>
              <a:t>परिवारों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सांस</a:t>
            </a:r>
            <a:r>
              <a:rPr lang="en-US" sz="3600" dirty="0"/>
              <a:t> </a:t>
            </a:r>
            <a:r>
              <a:rPr lang="en-US" sz="3600" dirty="0" err="1"/>
              <a:t>ले</a:t>
            </a:r>
            <a:r>
              <a:rPr lang="en-US" sz="3600" dirty="0"/>
              <a:t> </a:t>
            </a:r>
            <a:r>
              <a:rPr lang="en-US" sz="3600" dirty="0" err="1"/>
              <a:t>रहा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 - </a:t>
            </a:r>
            <a:r>
              <a:rPr lang="en-US" sz="3600" dirty="0" err="1"/>
              <a:t>अलग-अलग</a:t>
            </a:r>
            <a:r>
              <a:rPr lang="en-US" sz="3600" dirty="0"/>
              <a:t> </a:t>
            </a:r>
            <a:r>
              <a:rPr lang="en-US" sz="3600" dirty="0" err="1"/>
              <a:t>संदर्भों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, </a:t>
            </a:r>
            <a:r>
              <a:rPr lang="en-US" sz="3600" dirty="0" err="1"/>
              <a:t>अलग-अलग</a:t>
            </a:r>
            <a:r>
              <a:rPr lang="en-US" sz="3600" dirty="0"/>
              <a:t> </a:t>
            </a:r>
            <a:r>
              <a:rPr lang="en-US" sz="3600" dirty="0" err="1"/>
              <a:t>स्थितियों</a:t>
            </a:r>
            <a:r>
              <a:rPr lang="en-US" sz="3600" dirty="0"/>
              <a:t>  </a:t>
            </a:r>
            <a:r>
              <a:rPr lang="en-US" sz="3600" dirty="0" err="1"/>
              <a:t>में</a:t>
            </a:r>
            <a:r>
              <a:rPr lang="en-US" sz="3600" dirty="0"/>
              <a:t> । </a:t>
            </a:r>
            <a:r>
              <a:rPr lang="en-US" sz="3600" dirty="0" err="1"/>
              <a:t>लेकिन</a:t>
            </a:r>
            <a:r>
              <a:rPr lang="en-US" sz="3600" dirty="0"/>
              <a:t> </a:t>
            </a:r>
            <a:r>
              <a:rPr lang="en-US" sz="3600" dirty="0" err="1"/>
              <a:t>एक</a:t>
            </a:r>
            <a:r>
              <a:rPr lang="en-US" sz="3600" dirty="0"/>
              <a:t> </a:t>
            </a:r>
            <a:r>
              <a:rPr lang="en-US" sz="3600" dirty="0" err="1"/>
              <a:t>बात</a:t>
            </a:r>
            <a:r>
              <a:rPr lang="en-US" sz="3600" dirty="0"/>
              <a:t> </a:t>
            </a:r>
            <a:r>
              <a:rPr lang="en-US" sz="3600" dirty="0" err="1"/>
              <a:t>मुझे</a:t>
            </a:r>
            <a:r>
              <a:rPr lang="en-US" sz="3600" dirty="0"/>
              <a:t> </a:t>
            </a:r>
            <a:r>
              <a:rPr lang="en-US" sz="3600" dirty="0" err="1"/>
              <a:t>इन</a:t>
            </a:r>
            <a:r>
              <a:rPr lang="en-US" sz="3600" dirty="0"/>
              <a:t> </a:t>
            </a:r>
            <a:r>
              <a:rPr lang="en-US" sz="3600" dirty="0" err="1"/>
              <a:t>बच्चों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समान</a:t>
            </a:r>
            <a:r>
              <a:rPr lang="en-US" sz="3600" dirty="0"/>
              <a:t> </a:t>
            </a:r>
            <a:r>
              <a:rPr lang="en-US" sz="3600" dirty="0" err="1"/>
              <a:t>लगी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वह</a:t>
            </a:r>
            <a:r>
              <a:rPr lang="en-US" sz="3600" dirty="0"/>
              <a:t> </a:t>
            </a:r>
            <a:r>
              <a:rPr lang="en-US" sz="3600" dirty="0" err="1"/>
              <a:t>यह</a:t>
            </a:r>
            <a:r>
              <a:rPr lang="en-US" sz="3600" dirty="0"/>
              <a:t> </a:t>
            </a:r>
            <a:r>
              <a:rPr lang="en-US" sz="3600" dirty="0" err="1"/>
              <a:t>कि</a:t>
            </a:r>
            <a:r>
              <a:rPr lang="en-US" sz="3600" dirty="0"/>
              <a:t> </a:t>
            </a:r>
            <a:r>
              <a:rPr lang="en-US" sz="3600" dirty="0" err="1"/>
              <a:t>ये</a:t>
            </a:r>
            <a:r>
              <a:rPr lang="en-US" sz="3600" dirty="0"/>
              <a:t> </a:t>
            </a:r>
            <a:r>
              <a:rPr lang="en-US" sz="3600" dirty="0" err="1"/>
              <a:t>सभी</a:t>
            </a:r>
            <a:r>
              <a:rPr lang="en-US" sz="3600" dirty="0"/>
              <a:t> </a:t>
            </a:r>
            <a:r>
              <a:rPr lang="en-US" sz="3600" dirty="0" err="1"/>
              <a:t>फालतू</a:t>
            </a:r>
            <a:r>
              <a:rPr lang="en-US" sz="3600" dirty="0"/>
              <a:t> , </a:t>
            </a:r>
            <a:r>
              <a:rPr lang="en-US" sz="3600" dirty="0" err="1"/>
              <a:t>गैरजरूरी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अपनी</a:t>
            </a:r>
            <a:r>
              <a:rPr lang="en-US" sz="3600" dirty="0"/>
              <a:t> </a:t>
            </a:r>
            <a:r>
              <a:rPr lang="en-US" sz="3600" dirty="0" err="1"/>
              <a:t>जड़ों</a:t>
            </a:r>
            <a:r>
              <a:rPr lang="en-US" sz="3600" dirty="0"/>
              <a:t> </a:t>
            </a:r>
            <a:r>
              <a:rPr lang="en-US" sz="3600" dirty="0" err="1"/>
              <a:t>से</a:t>
            </a:r>
            <a:r>
              <a:rPr lang="en-US" sz="3600" dirty="0"/>
              <a:t> </a:t>
            </a:r>
            <a:r>
              <a:rPr lang="en-US" sz="3600" dirty="0" err="1"/>
              <a:t>कटे</a:t>
            </a:r>
            <a:r>
              <a:rPr lang="en-US" sz="3600" dirty="0"/>
              <a:t> </a:t>
            </a:r>
            <a:r>
              <a:rPr lang="en-US" sz="3600" dirty="0" err="1"/>
              <a:t>हैं</a:t>
            </a:r>
            <a:r>
              <a:rPr lang="en-US" sz="3600" dirty="0"/>
              <a:t>। </a:t>
            </a:r>
            <a:r>
              <a:rPr lang="en-US" sz="3600" dirty="0" smtClean="0"/>
              <a:t> ( 6)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929487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0"/>
            <a:ext cx="7848600" cy="5534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मुझे</a:t>
            </a:r>
            <a:r>
              <a:rPr lang="en-US" sz="4000" dirty="0"/>
              <a:t> </a:t>
            </a:r>
            <a:r>
              <a:rPr lang="en-US" sz="4000" dirty="0" err="1"/>
              <a:t>तूफानी</a:t>
            </a:r>
            <a:r>
              <a:rPr lang="en-US" sz="4000" dirty="0"/>
              <a:t> </a:t>
            </a:r>
            <a:r>
              <a:rPr lang="en-US" sz="4000" dirty="0" err="1"/>
              <a:t>समुद्र</a:t>
            </a:r>
            <a:r>
              <a:rPr lang="en-US" sz="4000" dirty="0"/>
              <a:t> </a:t>
            </a:r>
            <a:r>
              <a:rPr lang="en-US" sz="4000" dirty="0" err="1"/>
              <a:t>यात्रा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किसी</a:t>
            </a:r>
            <a:r>
              <a:rPr lang="en-US" sz="4000" dirty="0"/>
              <a:t> </a:t>
            </a:r>
            <a:r>
              <a:rPr lang="en-US" sz="4000" dirty="0" err="1"/>
              <a:t>द्वीप</a:t>
            </a:r>
            <a:r>
              <a:rPr lang="en-US" sz="4000" dirty="0"/>
              <a:t>  </a:t>
            </a:r>
            <a:r>
              <a:rPr lang="en-US" sz="4000" dirty="0" err="1"/>
              <a:t>पर</a:t>
            </a:r>
            <a:r>
              <a:rPr lang="en-US" sz="4000" dirty="0"/>
              <a:t> </a:t>
            </a:r>
            <a:r>
              <a:rPr lang="en-US" sz="4000" dirty="0" err="1"/>
              <a:t>छूटे</a:t>
            </a:r>
            <a:r>
              <a:rPr lang="en-US" sz="4000" dirty="0"/>
              <a:t> </a:t>
            </a:r>
            <a:r>
              <a:rPr lang="en-US" sz="4000" dirty="0" err="1"/>
              <a:t>हुए</a:t>
            </a:r>
            <a:r>
              <a:rPr lang="en-US" sz="4000" dirty="0"/>
              <a:t> </a:t>
            </a:r>
            <a:r>
              <a:rPr lang="en-US" sz="4000" dirty="0" err="1"/>
              <a:t>अकेले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असहाय</a:t>
            </a:r>
            <a:r>
              <a:rPr lang="en-US" sz="4000" dirty="0"/>
              <a:t> </a:t>
            </a:r>
            <a:r>
              <a:rPr lang="en-US" sz="4000" dirty="0" err="1"/>
              <a:t>बच्चे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तरह</a:t>
            </a:r>
            <a:r>
              <a:rPr lang="en-US" sz="4000" dirty="0"/>
              <a:t> </a:t>
            </a:r>
            <a:r>
              <a:rPr lang="en-US" sz="4000" dirty="0" err="1"/>
              <a:t>नहीं</a:t>
            </a:r>
            <a:r>
              <a:rPr lang="en-US" sz="4000" dirty="0"/>
              <a:t> , </a:t>
            </a:r>
            <a:r>
              <a:rPr lang="en-US" sz="4000" dirty="0" err="1"/>
              <a:t>वरन</a:t>
            </a:r>
            <a:r>
              <a:rPr lang="en-US" sz="4000" dirty="0"/>
              <a:t> </a:t>
            </a:r>
            <a:r>
              <a:rPr lang="en-US" sz="4000" dirty="0" err="1"/>
              <a:t>अपनी</a:t>
            </a:r>
            <a:r>
              <a:rPr lang="en-US" sz="4000" dirty="0"/>
              <a:t> </a:t>
            </a:r>
            <a:r>
              <a:rPr lang="en-US" sz="4000" dirty="0" err="1"/>
              <a:t>यात्रा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कारणों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साथ</a:t>
            </a:r>
            <a:r>
              <a:rPr lang="en-US" sz="4000" dirty="0"/>
              <a:t> </a:t>
            </a:r>
            <a:r>
              <a:rPr lang="en-US" sz="4000" dirty="0" err="1"/>
              <a:t>समानांतर</a:t>
            </a:r>
            <a:r>
              <a:rPr lang="en-US" sz="4000" dirty="0"/>
              <a:t> </a:t>
            </a:r>
            <a:r>
              <a:rPr lang="en-US" sz="4000" dirty="0" err="1"/>
              <a:t>जीते</a:t>
            </a:r>
            <a:r>
              <a:rPr lang="en-US" sz="4000" dirty="0"/>
              <a:t> </a:t>
            </a:r>
            <a:r>
              <a:rPr lang="en-US" sz="4000" dirty="0" err="1"/>
              <a:t>हुए</a:t>
            </a:r>
            <a:r>
              <a:rPr lang="en-US" sz="4000" dirty="0"/>
              <a:t> </a:t>
            </a:r>
            <a:r>
              <a:rPr lang="en-US" sz="4000" dirty="0" err="1"/>
              <a:t>दिखाई</a:t>
            </a:r>
            <a:r>
              <a:rPr lang="en-US" sz="4000" dirty="0"/>
              <a:t> </a:t>
            </a:r>
            <a:r>
              <a:rPr lang="en-US" sz="4000" dirty="0" err="1"/>
              <a:t>दिया</a:t>
            </a:r>
            <a:r>
              <a:rPr lang="en-US" sz="4000" dirty="0"/>
              <a:t> । </a:t>
            </a:r>
            <a:r>
              <a:rPr lang="en-US" sz="4000" dirty="0" err="1"/>
              <a:t>इसके</a:t>
            </a:r>
            <a:r>
              <a:rPr lang="en-US" sz="4000" dirty="0"/>
              <a:t> </a:t>
            </a:r>
            <a:r>
              <a:rPr lang="en-US" sz="4000" dirty="0" err="1"/>
              <a:t>बाद</a:t>
            </a:r>
            <a:r>
              <a:rPr lang="en-US" sz="4000" dirty="0"/>
              <a:t> </a:t>
            </a:r>
            <a:r>
              <a:rPr lang="en-US" sz="4000" dirty="0" err="1"/>
              <a:t>ही</a:t>
            </a:r>
            <a:r>
              <a:rPr lang="en-US" sz="4000" dirty="0"/>
              <a:t> </a:t>
            </a:r>
            <a:r>
              <a:rPr lang="en-US" sz="4000" dirty="0" err="1"/>
              <a:t>स्थितियों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देखने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सारा</a:t>
            </a:r>
            <a:r>
              <a:rPr lang="en-US" sz="4000" dirty="0"/>
              <a:t> </a:t>
            </a:r>
            <a:r>
              <a:rPr lang="en-US" sz="4000" dirty="0" err="1"/>
              <a:t>धरातल</a:t>
            </a:r>
            <a:r>
              <a:rPr lang="en-US" sz="4000" dirty="0"/>
              <a:t> </a:t>
            </a:r>
            <a:r>
              <a:rPr lang="en-US" sz="4000" dirty="0" err="1"/>
              <a:t>बदल</a:t>
            </a:r>
            <a:r>
              <a:rPr lang="en-US" sz="4000" dirty="0"/>
              <a:t> </a:t>
            </a:r>
            <a:r>
              <a:rPr lang="en-US" sz="4000" dirty="0" err="1"/>
              <a:t>गया</a:t>
            </a:r>
            <a:r>
              <a:rPr lang="en-US" sz="4000" dirty="0"/>
              <a:t>। " ( </a:t>
            </a:r>
            <a:r>
              <a:rPr lang="en-US" sz="4000" dirty="0" smtClean="0"/>
              <a:t>7)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756607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7772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दृष्टि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आए</a:t>
            </a:r>
            <a:r>
              <a:rPr lang="en-US" sz="4000" dirty="0"/>
              <a:t>  </a:t>
            </a:r>
            <a:r>
              <a:rPr lang="en-US" sz="4000" dirty="0" err="1"/>
              <a:t>परिवर्तन</a:t>
            </a:r>
            <a:r>
              <a:rPr lang="en-US" sz="4000" dirty="0"/>
              <a:t> </a:t>
            </a:r>
            <a:r>
              <a:rPr lang="en-US" sz="4000" dirty="0" err="1"/>
              <a:t>ने</a:t>
            </a:r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err="1"/>
              <a:t>समस्या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गहराई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देखने</a:t>
            </a:r>
            <a:r>
              <a:rPr lang="en-US" sz="4000" dirty="0"/>
              <a:t> </a:t>
            </a:r>
            <a:r>
              <a:rPr lang="en-US" sz="4000" dirty="0" smtClean="0"/>
              <a:t>–</a:t>
            </a:r>
            <a:r>
              <a:rPr lang="en-US" sz="4000" dirty="0" err="1" smtClean="0"/>
              <a:t>समझने</a:t>
            </a:r>
            <a:r>
              <a:rPr lang="en-US" sz="4000" dirty="0"/>
              <a:t>,</a:t>
            </a:r>
            <a:r>
              <a:rPr lang="en-US" sz="4000" dirty="0" smtClean="0"/>
              <a:t> </a:t>
            </a:r>
            <a:r>
              <a:rPr lang="en-US" sz="4000" dirty="0" err="1"/>
              <a:t>उसके</a:t>
            </a:r>
            <a:r>
              <a:rPr lang="en-US" sz="4000" dirty="0"/>
              <a:t> </a:t>
            </a:r>
            <a:r>
              <a:rPr lang="en-US" sz="4000" dirty="0" err="1"/>
              <a:t>कारणों</a:t>
            </a:r>
            <a:r>
              <a:rPr lang="en-US" sz="4000" dirty="0"/>
              <a:t> </a:t>
            </a:r>
            <a:r>
              <a:rPr lang="en-US" sz="4000" dirty="0" smtClean="0"/>
              <a:t>, </a:t>
            </a:r>
            <a:r>
              <a:rPr lang="en-US" sz="4000" dirty="0" err="1" smtClean="0"/>
              <a:t>विभिन्न</a:t>
            </a:r>
            <a:r>
              <a:rPr lang="en-US" sz="4000" dirty="0" smtClean="0"/>
              <a:t> </a:t>
            </a:r>
            <a:r>
              <a:rPr lang="en-US" sz="4000" dirty="0" err="1"/>
              <a:t>संदर्भों</a:t>
            </a:r>
            <a:r>
              <a:rPr lang="en-US" sz="4000" dirty="0"/>
              <a:t> 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खोजने</a:t>
            </a:r>
            <a:r>
              <a:rPr lang="en-US" sz="4000" dirty="0"/>
              <a:t> </a:t>
            </a:r>
            <a:r>
              <a:rPr lang="en-US" sz="4000" dirty="0" err="1" smtClean="0"/>
              <a:t>विवेचन</a:t>
            </a:r>
            <a:r>
              <a:rPr lang="en-US" sz="4000" dirty="0" smtClean="0"/>
              <a:t>- </a:t>
            </a:r>
            <a:r>
              <a:rPr lang="en-US" sz="4000" dirty="0" err="1"/>
              <a:t>विश्लेषण</a:t>
            </a:r>
            <a:r>
              <a:rPr lang="en-US" sz="4000" dirty="0"/>
              <a:t> </a:t>
            </a:r>
            <a:r>
              <a:rPr lang="en-US" sz="4000" dirty="0" err="1"/>
              <a:t>करने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लिए</a:t>
            </a:r>
            <a:r>
              <a:rPr lang="en-US" sz="4000" dirty="0"/>
              <a:t> </a:t>
            </a:r>
            <a:r>
              <a:rPr lang="en-US" sz="4000" dirty="0" err="1"/>
              <a:t>लेखिका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प्रेरित</a:t>
            </a:r>
            <a:r>
              <a:rPr lang="en-US" sz="4000" dirty="0"/>
              <a:t>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बंटी</a:t>
            </a:r>
            <a:r>
              <a:rPr lang="en-US" sz="4000" dirty="0" smtClean="0"/>
              <a:t>  </a:t>
            </a:r>
            <a:r>
              <a:rPr lang="en-US" sz="4000" dirty="0" err="1"/>
              <a:t>मात्र</a:t>
            </a:r>
            <a:r>
              <a:rPr lang="en-US" sz="4000" dirty="0"/>
              <a:t> </a:t>
            </a:r>
            <a:r>
              <a:rPr lang="en-US" sz="4000" dirty="0" err="1"/>
              <a:t>एक</a:t>
            </a:r>
            <a:r>
              <a:rPr lang="en-US" sz="4000" dirty="0"/>
              <a:t> </a:t>
            </a:r>
            <a:r>
              <a:rPr lang="en-US" sz="4000" dirty="0" err="1"/>
              <a:t>पात्र</a:t>
            </a:r>
            <a:r>
              <a:rPr lang="en-US" sz="4000" dirty="0"/>
              <a:t> </a:t>
            </a:r>
            <a:r>
              <a:rPr lang="en-US" sz="4000" dirty="0" err="1"/>
              <a:t>विशेष</a:t>
            </a:r>
            <a:r>
              <a:rPr lang="en-US" sz="4000" dirty="0"/>
              <a:t> </a:t>
            </a:r>
            <a:r>
              <a:rPr lang="en-US" sz="4000" dirty="0" err="1" smtClean="0"/>
              <a:t>बन</a:t>
            </a:r>
            <a:r>
              <a:rPr lang="en-US" sz="4000" dirty="0" smtClean="0"/>
              <a:t>  </a:t>
            </a:r>
            <a:r>
              <a:rPr lang="en-US" sz="4000" dirty="0" err="1" smtClean="0"/>
              <a:t>गया</a:t>
            </a:r>
            <a:r>
              <a:rPr lang="en-US" sz="4000" dirty="0" smtClean="0"/>
              <a:t> ।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2028523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762001"/>
            <a:ext cx="7848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 smtClean="0"/>
              <a:t>के</a:t>
            </a:r>
            <a:r>
              <a:rPr lang="en-US" sz="4000" dirty="0" smtClean="0"/>
              <a:t> </a:t>
            </a:r>
            <a:r>
              <a:rPr lang="en-US" sz="4000" dirty="0" err="1"/>
              <a:t>माता-पिता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परस्पर</a:t>
            </a:r>
            <a:r>
              <a:rPr lang="en-US" sz="4000" dirty="0"/>
              <a:t> </a:t>
            </a:r>
            <a:r>
              <a:rPr lang="en-US" sz="4000" dirty="0" err="1"/>
              <a:t>संबंधों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कड़वाहट</a:t>
            </a:r>
            <a:r>
              <a:rPr lang="en-US" sz="4000" dirty="0"/>
              <a:t> , </a:t>
            </a:r>
            <a:r>
              <a:rPr lang="en-US" sz="4000" dirty="0" err="1"/>
              <a:t>अलगाव</a:t>
            </a:r>
            <a:r>
              <a:rPr lang="en-US" sz="4000" dirty="0"/>
              <a:t> </a:t>
            </a:r>
            <a:r>
              <a:rPr lang="en-US" sz="4000" dirty="0" smtClean="0"/>
              <a:t>,</a:t>
            </a:r>
            <a:r>
              <a:rPr lang="en-US" sz="4000" dirty="0" err="1" smtClean="0"/>
              <a:t>तलाक</a:t>
            </a:r>
            <a:r>
              <a:rPr lang="en-US" sz="4000" dirty="0" smtClean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पूर्व</a:t>
            </a:r>
            <a:r>
              <a:rPr lang="en-US" sz="4000" dirty="0"/>
              <a:t> </a:t>
            </a:r>
            <a:r>
              <a:rPr lang="en-US" sz="4000" dirty="0" err="1"/>
              <a:t>विवाह</a:t>
            </a:r>
            <a:r>
              <a:rPr lang="en-US" sz="4000" dirty="0"/>
              <a:t> </a:t>
            </a:r>
            <a:r>
              <a:rPr lang="en-US" sz="4000" dirty="0" err="1"/>
              <a:t>ही</a:t>
            </a:r>
            <a:r>
              <a:rPr lang="en-US" sz="4000" dirty="0"/>
              <a:t> </a:t>
            </a:r>
            <a:r>
              <a:rPr lang="en-US" sz="4000" dirty="0" err="1"/>
              <a:t>मुख्य</a:t>
            </a:r>
            <a:r>
              <a:rPr lang="en-US" sz="4000" dirty="0"/>
              <a:t> </a:t>
            </a:r>
            <a:r>
              <a:rPr lang="en-US" sz="4000" dirty="0" err="1"/>
              <a:t>वैचारिक</a:t>
            </a:r>
            <a:r>
              <a:rPr lang="en-US" sz="4000" dirty="0"/>
              <a:t> </a:t>
            </a:r>
            <a:r>
              <a:rPr lang="en-US" sz="4000" dirty="0" err="1"/>
              <a:t>धरातल</a:t>
            </a:r>
            <a:r>
              <a:rPr lang="en-US" sz="4000" dirty="0"/>
              <a:t> </a:t>
            </a:r>
            <a:r>
              <a:rPr lang="en-US" sz="4000" dirty="0" err="1"/>
              <a:t>बन</a:t>
            </a:r>
            <a:r>
              <a:rPr lang="en-US" sz="4000" dirty="0"/>
              <a:t> </a:t>
            </a:r>
            <a:r>
              <a:rPr lang="en-US" sz="4000" dirty="0" err="1"/>
              <a:t>गए</a:t>
            </a:r>
            <a:r>
              <a:rPr lang="en-US" sz="4000" dirty="0"/>
              <a:t>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टकराहट</a:t>
            </a:r>
            <a:r>
              <a:rPr lang="en-US" sz="4000" dirty="0" smtClean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 smtClean="0"/>
              <a:t>पिसने</a:t>
            </a:r>
            <a:r>
              <a:rPr lang="en-US" sz="4000" dirty="0" smtClean="0"/>
              <a:t> </a:t>
            </a:r>
            <a:r>
              <a:rPr lang="en-US" sz="4000" dirty="0" err="1"/>
              <a:t>वाला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 smtClean="0"/>
              <a:t> </a:t>
            </a:r>
            <a:r>
              <a:rPr lang="en-US" sz="4000" dirty="0" err="1"/>
              <a:t>था</a:t>
            </a:r>
            <a:r>
              <a:rPr lang="en-US" sz="4000" dirty="0"/>
              <a:t> । 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936864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1"/>
            <a:ext cx="7772400" cy="5534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माता-पिता</a:t>
            </a:r>
            <a:r>
              <a:rPr lang="en-US" sz="4000" dirty="0"/>
              <a:t> </a:t>
            </a:r>
            <a:r>
              <a:rPr lang="en-US" sz="4000" dirty="0" err="1"/>
              <a:t>तो</a:t>
            </a:r>
            <a:r>
              <a:rPr lang="en-US" sz="4000" dirty="0"/>
              <a:t> </a:t>
            </a:r>
            <a:r>
              <a:rPr lang="en-US" sz="4000" dirty="0" err="1"/>
              <a:t>तलाक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पश्चात</a:t>
            </a:r>
            <a:r>
              <a:rPr lang="en-US" sz="4000" dirty="0"/>
              <a:t> </a:t>
            </a:r>
            <a:r>
              <a:rPr lang="en-US" sz="4000" dirty="0" err="1"/>
              <a:t>पुनर्विवाह</a:t>
            </a:r>
            <a:r>
              <a:rPr lang="en-US" sz="4000" dirty="0"/>
              <a:t> </a:t>
            </a:r>
            <a:r>
              <a:rPr lang="en-US" sz="4000" dirty="0" err="1"/>
              <a:t>कर</a:t>
            </a:r>
            <a:r>
              <a:rPr lang="en-US" sz="4000" dirty="0"/>
              <a:t>  </a:t>
            </a:r>
            <a:r>
              <a:rPr lang="en-US" sz="4000" dirty="0" err="1"/>
              <a:t>अलगाव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तनाव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मुक्त</a:t>
            </a:r>
            <a:endParaRPr lang="en-US" sz="4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निष्ठा</a:t>
            </a:r>
            <a:r>
              <a:rPr lang="en-US" sz="4000" dirty="0"/>
              <a:t> </a:t>
            </a:r>
            <a:r>
              <a:rPr lang="en-US" sz="4000" dirty="0" err="1"/>
              <a:t>खंडित</a:t>
            </a:r>
            <a:endParaRPr lang="en-US" sz="4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शकुन</a:t>
            </a:r>
            <a:r>
              <a:rPr lang="en-US" sz="4000" dirty="0" smtClean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संबंधों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विश्लेषण</a:t>
            </a:r>
            <a:r>
              <a:rPr lang="en-US" sz="4000" dirty="0"/>
              <a:t>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मन्नू</a:t>
            </a:r>
            <a:r>
              <a:rPr lang="en-US" sz="4000" dirty="0" smtClean="0"/>
              <a:t> </a:t>
            </a:r>
            <a:r>
              <a:rPr lang="en-US" sz="4000" dirty="0" err="1"/>
              <a:t>जी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कुछ</a:t>
            </a:r>
            <a:r>
              <a:rPr lang="en-US" sz="4000" dirty="0"/>
              <a:t> </a:t>
            </a:r>
            <a:r>
              <a:rPr lang="en-US" sz="4000" dirty="0" err="1"/>
              <a:t>गरिमामय</a:t>
            </a:r>
            <a:r>
              <a:rPr lang="en-US" sz="4000" dirty="0"/>
              <a:t> </a:t>
            </a:r>
            <a:r>
              <a:rPr lang="en-US" sz="4000" dirty="0" err="1"/>
              <a:t>धारणाएं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पुराने</a:t>
            </a:r>
            <a:r>
              <a:rPr lang="en-US" sz="4000" dirty="0"/>
              <a:t> </a:t>
            </a:r>
            <a:r>
              <a:rPr lang="en-US" sz="4000" dirty="0" err="1"/>
              <a:t>विश्वास</a:t>
            </a:r>
            <a:r>
              <a:rPr lang="en-US" sz="4000" dirty="0"/>
              <a:t> </a:t>
            </a:r>
            <a:r>
              <a:rPr lang="en-US" sz="4000" dirty="0" err="1"/>
              <a:t>भी</a:t>
            </a:r>
            <a:r>
              <a:rPr lang="en-US" sz="4000" dirty="0"/>
              <a:t> </a:t>
            </a:r>
            <a:r>
              <a:rPr lang="en-US" sz="4000" dirty="0" err="1"/>
              <a:t>टूटने</a:t>
            </a:r>
            <a:r>
              <a:rPr lang="en-US" sz="4000" dirty="0"/>
              <a:t> </a:t>
            </a:r>
            <a:r>
              <a:rPr lang="en-US" sz="4000" dirty="0" err="1"/>
              <a:t>लगे</a:t>
            </a:r>
            <a:r>
              <a:rPr lang="en-US" sz="4000" dirty="0"/>
              <a:t> । </a:t>
            </a:r>
          </a:p>
        </p:txBody>
      </p:sp>
    </p:spTree>
    <p:extLst>
      <p:ext uri="{BB962C8B-B14F-4D97-AF65-F5344CB8AC3E}">
        <p14:creationId xmlns:p14="http://schemas.microsoft.com/office/powerpoint/2010/main" val="299062005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0"/>
            <a:ext cx="8229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/>
              <a:t>" </a:t>
            </a:r>
            <a:r>
              <a:rPr lang="en-US" sz="4000" dirty="0" err="1"/>
              <a:t>शकुन</a:t>
            </a:r>
            <a:r>
              <a:rPr lang="en-US" sz="4000" dirty="0"/>
              <a:t> </a:t>
            </a:r>
            <a:r>
              <a:rPr lang="en-US" sz="4000" dirty="0" err="1"/>
              <a:t>चक्की</a:t>
            </a:r>
            <a:r>
              <a:rPr lang="en-US" sz="4000" dirty="0"/>
              <a:t> </a:t>
            </a:r>
            <a:r>
              <a:rPr lang="en-US" sz="4000" dirty="0" err="1"/>
              <a:t>पीस</a:t>
            </a:r>
            <a:r>
              <a:rPr lang="en-US" sz="4000" dirty="0"/>
              <a:t>- </a:t>
            </a:r>
            <a:r>
              <a:rPr lang="en-US" sz="4000" dirty="0" err="1"/>
              <a:t>पीस</a:t>
            </a:r>
            <a:r>
              <a:rPr lang="en-US" sz="4000" dirty="0"/>
              <a:t> </a:t>
            </a:r>
            <a:r>
              <a:rPr lang="en-US" sz="4000" dirty="0" err="1"/>
              <a:t>कर</a:t>
            </a:r>
            <a:r>
              <a:rPr lang="en-US" sz="4000" dirty="0"/>
              <a:t> </a:t>
            </a:r>
            <a:r>
              <a:rPr lang="en-US" sz="4000" dirty="0" err="1"/>
              <a:t>बेटे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जीवन</a:t>
            </a:r>
            <a:r>
              <a:rPr lang="en-US" sz="4000" dirty="0"/>
              <a:t> </a:t>
            </a:r>
            <a:r>
              <a:rPr lang="en-US" sz="4000" dirty="0" err="1"/>
              <a:t>बनाने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अपने</a:t>
            </a:r>
            <a:r>
              <a:rPr lang="en-US" sz="4000" dirty="0"/>
              <a:t> </a:t>
            </a:r>
            <a:r>
              <a:rPr lang="en-US" sz="4000" dirty="0" err="1"/>
              <a:t>आपको</a:t>
            </a:r>
            <a:r>
              <a:rPr lang="en-US" sz="4000" dirty="0"/>
              <a:t> </a:t>
            </a:r>
            <a:r>
              <a:rPr lang="en-US" sz="4000" dirty="0" err="1"/>
              <a:t>स्वाहा</a:t>
            </a:r>
            <a:r>
              <a:rPr lang="en-US" sz="4000" dirty="0"/>
              <a:t> </a:t>
            </a:r>
            <a:r>
              <a:rPr lang="en-US" sz="4000" dirty="0" err="1"/>
              <a:t>कर</a:t>
            </a:r>
            <a:r>
              <a:rPr lang="en-US" sz="4000" dirty="0"/>
              <a:t> </a:t>
            </a:r>
            <a:r>
              <a:rPr lang="en-US" sz="4000" dirty="0" err="1"/>
              <a:t>देने</a:t>
            </a:r>
            <a:r>
              <a:rPr lang="en-US" sz="4000" dirty="0"/>
              <a:t> </a:t>
            </a:r>
            <a:r>
              <a:rPr lang="en-US" sz="4000" dirty="0" err="1"/>
              <a:t>वाली</a:t>
            </a:r>
            <a:r>
              <a:rPr lang="en-US" sz="4000" dirty="0"/>
              <a:t> </a:t>
            </a:r>
            <a:r>
              <a:rPr lang="en-US" sz="4000" dirty="0" err="1"/>
              <a:t>नहीं</a:t>
            </a:r>
            <a:r>
              <a:rPr lang="en-US" sz="4000" dirty="0"/>
              <a:t> </a:t>
            </a:r>
            <a:r>
              <a:rPr lang="en-US" sz="4000" dirty="0" err="1"/>
              <a:t>थी</a:t>
            </a:r>
            <a:r>
              <a:rPr lang="en-US" sz="4000" dirty="0"/>
              <a:t>, </a:t>
            </a:r>
            <a:r>
              <a:rPr lang="en-US" sz="4000" dirty="0" err="1"/>
              <a:t>बल्कि</a:t>
            </a:r>
            <a:r>
              <a:rPr lang="en-US" sz="4000" dirty="0"/>
              <a:t> </a:t>
            </a:r>
            <a:r>
              <a:rPr lang="en-US" sz="4000" dirty="0" err="1"/>
              <a:t>स्वतंत्र</a:t>
            </a:r>
            <a:r>
              <a:rPr lang="en-US" sz="4000" dirty="0"/>
              <a:t> </a:t>
            </a:r>
            <a:r>
              <a:rPr lang="en-US" sz="4000" dirty="0" err="1"/>
              <a:t>व्यक्तित्व</a:t>
            </a:r>
            <a:r>
              <a:rPr lang="en-US" sz="4000" dirty="0"/>
              <a:t>, </a:t>
            </a:r>
            <a:r>
              <a:rPr lang="en-US" sz="4000" dirty="0" err="1"/>
              <a:t>आकांक्षाएं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आजीविका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साधनों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दृप्त</a:t>
            </a:r>
            <a:r>
              <a:rPr lang="en-US" sz="4000" dirty="0"/>
              <a:t> </a:t>
            </a:r>
            <a:r>
              <a:rPr lang="en-US" sz="4000" dirty="0" err="1"/>
              <a:t>मां</a:t>
            </a:r>
            <a:r>
              <a:rPr lang="en-US" sz="4000" dirty="0"/>
              <a:t> </a:t>
            </a:r>
            <a:r>
              <a:rPr lang="en-US" sz="4000" dirty="0" err="1"/>
              <a:t>थी</a:t>
            </a:r>
            <a:r>
              <a:rPr lang="en-US" sz="4000" dirty="0"/>
              <a:t> । </a:t>
            </a:r>
            <a:r>
              <a:rPr lang="en-US" sz="4000" dirty="0" err="1"/>
              <a:t>इस</a:t>
            </a:r>
            <a:r>
              <a:rPr lang="en-US" sz="4000" dirty="0"/>
              <a:t> </a:t>
            </a:r>
            <a:r>
              <a:rPr lang="en-US" sz="4000" dirty="0" err="1"/>
              <a:t>नारी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मां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आपसी</a:t>
            </a:r>
            <a:r>
              <a:rPr lang="en-US" sz="4000" dirty="0"/>
              <a:t> </a:t>
            </a:r>
            <a:r>
              <a:rPr lang="en-US" sz="4000" dirty="0" err="1"/>
              <a:t>द्वंद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अध्ययन</a:t>
            </a:r>
            <a:r>
              <a:rPr lang="en-US" sz="4000" dirty="0"/>
              <a:t> </a:t>
            </a:r>
            <a:r>
              <a:rPr lang="en-US" sz="4000" dirty="0" err="1"/>
              <a:t>ही</a:t>
            </a:r>
            <a:r>
              <a:rPr lang="en-US" sz="4000" dirty="0"/>
              <a:t> </a:t>
            </a:r>
            <a:r>
              <a:rPr lang="en-US" sz="4000" dirty="0" err="1"/>
              <a:t>शकुन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उसका</a:t>
            </a:r>
            <a:r>
              <a:rPr lang="en-US" sz="4000" dirty="0"/>
              <a:t> </a:t>
            </a:r>
            <a:r>
              <a:rPr lang="en-US" sz="4000" dirty="0" err="1"/>
              <a:t>वर्तमान</a:t>
            </a:r>
            <a:r>
              <a:rPr lang="en-US" sz="4000" dirty="0"/>
              <a:t> </a:t>
            </a:r>
            <a:r>
              <a:rPr lang="en-US" sz="4000" dirty="0" err="1"/>
              <a:t>रूप</a:t>
            </a:r>
            <a:r>
              <a:rPr lang="en-US" sz="4000" dirty="0"/>
              <a:t> </a:t>
            </a:r>
            <a:r>
              <a:rPr lang="en-US" sz="4000" dirty="0" err="1"/>
              <a:t>देता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। "  (</a:t>
            </a:r>
            <a:r>
              <a:rPr lang="en-US" sz="4000" dirty="0" smtClean="0"/>
              <a:t>8)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653175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1"/>
            <a:ext cx="7924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4000" dirty="0" err="1" smtClean="0"/>
              <a:t>मन्नू</a:t>
            </a:r>
            <a:r>
              <a:rPr lang="en-US" sz="4000" dirty="0" smtClean="0"/>
              <a:t> </a:t>
            </a:r>
            <a:r>
              <a:rPr lang="en-US" sz="4000" dirty="0" err="1"/>
              <a:t>भंडारी</a:t>
            </a:r>
            <a:r>
              <a:rPr lang="en-US" sz="4000" dirty="0"/>
              <a:t> </a:t>
            </a:r>
            <a:r>
              <a:rPr lang="en-US" sz="4000" dirty="0" smtClean="0"/>
              <a:t>– </a:t>
            </a:r>
            <a:r>
              <a:rPr lang="en-US" sz="4000" dirty="0" err="1" smtClean="0"/>
              <a:t>कहानी</a:t>
            </a:r>
            <a:r>
              <a:rPr lang="en-US" sz="4000" dirty="0" smtClean="0"/>
              <a:t> , </a:t>
            </a:r>
            <a:r>
              <a:rPr lang="en-US" sz="4000" dirty="0" err="1"/>
              <a:t>उपन्यास</a:t>
            </a:r>
            <a:r>
              <a:rPr lang="en-US" sz="4000" dirty="0"/>
              <a:t>, </a:t>
            </a:r>
            <a:r>
              <a:rPr lang="en-US" sz="4000" dirty="0" err="1"/>
              <a:t>नाटक</a:t>
            </a:r>
            <a:r>
              <a:rPr lang="en-US" sz="4000" dirty="0"/>
              <a:t>, </a:t>
            </a:r>
            <a:r>
              <a:rPr lang="en-US" sz="4000" dirty="0" err="1"/>
              <a:t>नाट्यरुपान्तर</a:t>
            </a:r>
            <a:r>
              <a:rPr lang="en-US" sz="4000" dirty="0"/>
              <a:t> व </a:t>
            </a:r>
            <a:r>
              <a:rPr lang="en-US" sz="4000" dirty="0" err="1"/>
              <a:t>बाल</a:t>
            </a:r>
            <a:r>
              <a:rPr lang="en-US" sz="4000" dirty="0"/>
              <a:t> </a:t>
            </a:r>
            <a:r>
              <a:rPr lang="en-US" sz="4000" dirty="0" err="1"/>
              <a:t>साहित्य</a:t>
            </a:r>
            <a:r>
              <a:rPr lang="en-US" sz="4000" dirty="0"/>
              <a:t>, </a:t>
            </a:r>
            <a:r>
              <a:rPr lang="en-US" sz="4000" dirty="0" err="1"/>
              <a:t>चलचित्र</a:t>
            </a:r>
            <a:r>
              <a:rPr lang="en-US" sz="4000" dirty="0"/>
              <a:t> </a:t>
            </a:r>
            <a:r>
              <a:rPr lang="en-US" sz="4000" dirty="0" smtClean="0"/>
              <a:t> ।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4000" dirty="0" err="1" smtClean="0"/>
              <a:t>श्री</a:t>
            </a:r>
            <a:r>
              <a:rPr lang="en-US" sz="4000" dirty="0" smtClean="0"/>
              <a:t> </a:t>
            </a:r>
            <a:r>
              <a:rPr lang="en-US" sz="4000" dirty="0" err="1"/>
              <a:t>कृष्ण</a:t>
            </a:r>
            <a:r>
              <a:rPr lang="en-US" sz="4000" dirty="0"/>
              <a:t> </a:t>
            </a:r>
            <a:r>
              <a:rPr lang="en-US" sz="4000" dirty="0" err="1"/>
              <a:t>बलदेव</a:t>
            </a:r>
            <a:r>
              <a:rPr lang="en-US" sz="4000" dirty="0"/>
              <a:t> </a:t>
            </a:r>
            <a:r>
              <a:rPr lang="en-US" sz="4000" dirty="0" err="1"/>
              <a:t>वैद्य</a:t>
            </a:r>
            <a:r>
              <a:rPr lang="en-US" sz="4000" dirty="0"/>
              <a:t> =</a:t>
            </a:r>
            <a:r>
              <a:rPr lang="en-US" sz="4000" dirty="0" smtClean="0"/>
              <a:t>  </a:t>
            </a:r>
            <a:r>
              <a:rPr lang="en-US" sz="4000" dirty="0"/>
              <a:t>' </a:t>
            </a:r>
            <a:r>
              <a:rPr lang="en-US" sz="4000" dirty="0" err="1"/>
              <a:t>उसका</a:t>
            </a:r>
            <a:r>
              <a:rPr lang="en-US" sz="4000" dirty="0"/>
              <a:t> </a:t>
            </a:r>
            <a:r>
              <a:rPr lang="en-US" sz="4000" dirty="0" err="1"/>
              <a:t>बचपन</a:t>
            </a:r>
            <a:r>
              <a:rPr lang="en-US" sz="4000" dirty="0"/>
              <a:t> '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4000" dirty="0" err="1"/>
              <a:t>आपका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' </a:t>
            </a:r>
            <a:r>
              <a:rPr lang="en-US" sz="4000" dirty="0" err="1"/>
              <a:t>जैसी</a:t>
            </a:r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err="1" smtClean="0"/>
              <a:t>ह्रदय</a:t>
            </a:r>
            <a:r>
              <a:rPr lang="en-US" sz="4000" dirty="0" smtClean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छू</a:t>
            </a:r>
            <a:r>
              <a:rPr lang="en-US" sz="4000" dirty="0"/>
              <a:t>  </a:t>
            </a:r>
            <a:r>
              <a:rPr lang="en-US" sz="4000" dirty="0" err="1"/>
              <a:t>लेने</a:t>
            </a:r>
            <a:r>
              <a:rPr lang="en-US" sz="4000" dirty="0"/>
              <a:t> </a:t>
            </a:r>
            <a:r>
              <a:rPr lang="en-US" sz="4000" dirty="0" err="1"/>
              <a:t>वाली</a:t>
            </a:r>
            <a:r>
              <a:rPr lang="en-US" sz="4000" dirty="0"/>
              <a:t> </a:t>
            </a:r>
            <a:r>
              <a:rPr lang="en-US" sz="4000" dirty="0" err="1" smtClean="0"/>
              <a:t>मार्मिकता</a:t>
            </a:r>
            <a:r>
              <a:rPr lang="en-US" sz="4000" dirty="0" smtClean="0"/>
              <a:t> </a:t>
            </a:r>
            <a:r>
              <a:rPr lang="en-US" sz="4000" dirty="0" err="1"/>
              <a:t>नहीं</a:t>
            </a:r>
            <a:r>
              <a:rPr lang="en-US" sz="4000" dirty="0"/>
              <a:t> </a:t>
            </a:r>
            <a:r>
              <a:rPr lang="en-US" sz="4000" dirty="0" smtClean="0"/>
              <a:t> ।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4237728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85800"/>
            <a:ext cx="7924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/>
              <a:t>" </a:t>
            </a:r>
            <a:r>
              <a:rPr lang="en-US" sz="3600" dirty="0" err="1" smtClean="0"/>
              <a:t>शकुन</a:t>
            </a:r>
            <a:r>
              <a:rPr lang="en-US" sz="3600" dirty="0" smtClean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जीवन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दो</a:t>
            </a:r>
            <a:r>
              <a:rPr lang="en-US" sz="3600" dirty="0"/>
              <a:t> </a:t>
            </a:r>
            <a:r>
              <a:rPr lang="en-US" sz="3600" dirty="0" err="1"/>
              <a:t>नितांत</a:t>
            </a:r>
            <a:r>
              <a:rPr lang="en-US" sz="3600" dirty="0"/>
              <a:t> </a:t>
            </a:r>
            <a:r>
              <a:rPr lang="en-US" sz="3600" dirty="0" err="1"/>
              <a:t>जिंदगियों</a:t>
            </a:r>
            <a:r>
              <a:rPr lang="en-US" sz="3600" dirty="0"/>
              <a:t> </a:t>
            </a:r>
            <a:r>
              <a:rPr lang="en-US" sz="3600" dirty="0" err="1"/>
              <a:t>को</a:t>
            </a:r>
            <a:r>
              <a:rPr lang="en-US" sz="3600" dirty="0"/>
              <a:t> </a:t>
            </a:r>
            <a:r>
              <a:rPr lang="en-US" sz="3600" dirty="0" err="1"/>
              <a:t>चलाने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निर्धारित</a:t>
            </a:r>
            <a:r>
              <a:rPr lang="en-US" sz="3600" dirty="0"/>
              <a:t> </a:t>
            </a:r>
            <a:r>
              <a:rPr lang="en-US" sz="3600" dirty="0" err="1"/>
              <a:t>करने</a:t>
            </a:r>
            <a:r>
              <a:rPr lang="en-US" sz="3600" dirty="0"/>
              <a:t> </a:t>
            </a:r>
            <a:r>
              <a:rPr lang="en-US" sz="3600" dirty="0" err="1"/>
              <a:t>वाली</a:t>
            </a:r>
            <a:r>
              <a:rPr lang="en-US" sz="3600" dirty="0"/>
              <a:t> </a:t>
            </a:r>
            <a:r>
              <a:rPr lang="en-US" sz="3600" dirty="0" err="1"/>
              <a:t>कोई</a:t>
            </a:r>
            <a:r>
              <a:rPr lang="en-US" sz="3600" dirty="0"/>
              <a:t> </a:t>
            </a:r>
            <a:r>
              <a:rPr lang="en-US" sz="3600" dirty="0" err="1"/>
              <a:t>भी</a:t>
            </a:r>
            <a:r>
              <a:rPr lang="en-US" sz="3600" dirty="0"/>
              <a:t> </a:t>
            </a:r>
            <a:r>
              <a:rPr lang="en-US" sz="3600" dirty="0" err="1"/>
              <a:t>स्थिति</a:t>
            </a:r>
            <a:r>
              <a:rPr lang="en-US" sz="3600" dirty="0"/>
              <a:t> </a:t>
            </a:r>
            <a:r>
              <a:rPr lang="en-US" sz="3600" dirty="0" err="1"/>
              <a:t>कभी</a:t>
            </a:r>
            <a:r>
              <a:rPr lang="en-US" sz="3600" dirty="0"/>
              <a:t> </a:t>
            </a:r>
            <a:r>
              <a:rPr lang="en-US" sz="3600" dirty="0" err="1"/>
              <a:t>इकहरी</a:t>
            </a:r>
            <a:r>
              <a:rPr lang="en-US" sz="3600" dirty="0"/>
              <a:t> </a:t>
            </a:r>
            <a:r>
              <a:rPr lang="en-US" sz="3600" dirty="0" err="1"/>
              <a:t>नहीं</a:t>
            </a:r>
            <a:r>
              <a:rPr lang="en-US" sz="3600" dirty="0"/>
              <a:t> </a:t>
            </a:r>
            <a:r>
              <a:rPr lang="en-US" sz="3600" dirty="0" err="1"/>
              <a:t>होती</a:t>
            </a:r>
            <a:r>
              <a:rPr lang="en-US" sz="3600" dirty="0"/>
              <a:t>,  </a:t>
            </a:r>
            <a:r>
              <a:rPr lang="en-US" sz="3600" dirty="0" err="1"/>
              <a:t>उसके</a:t>
            </a:r>
            <a:r>
              <a:rPr lang="en-US" sz="3600" dirty="0"/>
              <a:t> </a:t>
            </a:r>
            <a:r>
              <a:rPr lang="en-US" sz="3600" dirty="0" err="1"/>
              <a:t>पीछे</a:t>
            </a:r>
            <a:r>
              <a:rPr lang="en-US" sz="3600" dirty="0"/>
              <a:t> </a:t>
            </a:r>
            <a:r>
              <a:rPr lang="en-US" sz="3600" dirty="0" err="1"/>
              <a:t>एक</a:t>
            </a:r>
            <a:r>
              <a:rPr lang="en-US" sz="3600" dirty="0"/>
              <a:t> </a:t>
            </a:r>
            <a:r>
              <a:rPr lang="en-US" sz="3600" dirty="0" err="1"/>
              <a:t>साथ</a:t>
            </a:r>
            <a:r>
              <a:rPr lang="en-US" sz="3600" dirty="0"/>
              <a:t> </a:t>
            </a:r>
            <a:r>
              <a:rPr lang="en-US" sz="3600" dirty="0" err="1"/>
              <a:t>अनेक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कभी-कभी</a:t>
            </a:r>
            <a:r>
              <a:rPr lang="en-US" sz="3600" dirty="0"/>
              <a:t> </a:t>
            </a:r>
            <a:r>
              <a:rPr lang="en-US" sz="3600" dirty="0" err="1"/>
              <a:t>बड़ी</a:t>
            </a:r>
            <a:r>
              <a:rPr lang="en-US" sz="3600" dirty="0"/>
              <a:t> </a:t>
            </a:r>
            <a:r>
              <a:rPr lang="en-US" sz="3600" dirty="0" err="1"/>
              <a:t>विरोधी</a:t>
            </a:r>
            <a:r>
              <a:rPr lang="en-US" sz="3600" dirty="0"/>
              <a:t> </a:t>
            </a:r>
            <a:r>
              <a:rPr lang="en-US" sz="3600" dirty="0" err="1"/>
              <a:t>प्रेरणाएं</a:t>
            </a:r>
            <a:r>
              <a:rPr lang="en-US" sz="3600" dirty="0"/>
              <a:t> </a:t>
            </a:r>
            <a:r>
              <a:rPr lang="en-US" sz="3600" dirty="0" err="1"/>
              <a:t>निरंतर</a:t>
            </a:r>
            <a:r>
              <a:rPr lang="en-US" sz="3600" dirty="0"/>
              <a:t> </a:t>
            </a:r>
            <a:r>
              <a:rPr lang="en-US" sz="3600" dirty="0" err="1"/>
              <a:t>सक्रिय</a:t>
            </a:r>
            <a:r>
              <a:rPr lang="en-US" sz="3600" dirty="0"/>
              <a:t> </a:t>
            </a:r>
            <a:r>
              <a:rPr lang="en-US" sz="3600" dirty="0" err="1"/>
              <a:t>रहती</a:t>
            </a:r>
            <a:r>
              <a:rPr lang="en-US" sz="3600" dirty="0"/>
              <a:t> </a:t>
            </a:r>
            <a:r>
              <a:rPr lang="en-US" sz="3600" dirty="0" err="1"/>
              <a:t>हैं</a:t>
            </a:r>
            <a:r>
              <a:rPr lang="en-US" sz="3600" dirty="0"/>
              <a:t> । </a:t>
            </a:r>
            <a:r>
              <a:rPr lang="en-US" sz="3600" dirty="0" err="1"/>
              <a:t>शगुन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बंटी</a:t>
            </a:r>
            <a:r>
              <a:rPr lang="en-US" sz="3600" dirty="0"/>
              <a:t> </a:t>
            </a:r>
            <a:r>
              <a:rPr lang="en-US" sz="3600" dirty="0" err="1"/>
              <a:t>दोनों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चरित्रों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वास्तविकता</a:t>
            </a:r>
            <a:r>
              <a:rPr lang="en-US" sz="3600" dirty="0"/>
              <a:t> </a:t>
            </a:r>
            <a:r>
              <a:rPr lang="en-US" sz="3600" dirty="0" err="1"/>
              <a:t>इन्हीं</a:t>
            </a:r>
            <a:r>
              <a:rPr lang="en-US" sz="3600" dirty="0"/>
              <a:t> </a:t>
            </a:r>
            <a:r>
              <a:rPr lang="en-US" sz="3600" dirty="0" err="1"/>
              <a:t>अंतर्विरोधों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जीने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वास्तविकता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 smtClean="0"/>
              <a:t>।</a:t>
            </a:r>
            <a:r>
              <a:rPr lang="en-US" sz="3600" dirty="0"/>
              <a:t> "</a:t>
            </a:r>
            <a:r>
              <a:rPr lang="en-US" sz="3600" dirty="0" smtClean="0"/>
              <a:t> 9)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8606495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1"/>
            <a:ext cx="76962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smtClean="0"/>
              <a:t>  </a:t>
            </a:r>
            <a:r>
              <a:rPr lang="en-US" sz="3600" dirty="0" err="1" smtClean="0"/>
              <a:t>संबंधों</a:t>
            </a:r>
            <a:r>
              <a:rPr lang="en-US" sz="3600" dirty="0" smtClean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त्रिकोण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 smtClean="0"/>
              <a:t>बंटी</a:t>
            </a:r>
            <a:r>
              <a:rPr lang="en-US" sz="3600" dirty="0" smtClean="0"/>
              <a:t> </a:t>
            </a:r>
            <a:r>
              <a:rPr lang="en-US" sz="3600" dirty="0" err="1"/>
              <a:t>तालमेल</a:t>
            </a:r>
            <a:r>
              <a:rPr lang="en-US" sz="3600" dirty="0"/>
              <a:t> </a:t>
            </a:r>
            <a:r>
              <a:rPr lang="en-US" sz="3600" dirty="0" err="1"/>
              <a:t>नहीं</a:t>
            </a:r>
            <a:r>
              <a:rPr lang="en-US" sz="3600" dirty="0"/>
              <a:t> </a:t>
            </a:r>
            <a:r>
              <a:rPr lang="en-US" sz="3600" dirty="0" err="1"/>
              <a:t>बिठा</a:t>
            </a:r>
            <a:r>
              <a:rPr lang="en-US" sz="3600" dirty="0"/>
              <a:t> </a:t>
            </a:r>
            <a:r>
              <a:rPr lang="en-US" sz="3600" dirty="0" err="1" smtClean="0"/>
              <a:t>पाता</a:t>
            </a:r>
            <a:r>
              <a:rPr lang="en-US" sz="36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शकुन</a:t>
            </a:r>
            <a:r>
              <a:rPr lang="en-US" sz="3600" dirty="0" smtClean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दूसरे</a:t>
            </a:r>
            <a:r>
              <a:rPr lang="en-US" sz="3600" dirty="0"/>
              <a:t> </a:t>
            </a:r>
            <a:r>
              <a:rPr lang="en-US" sz="3600" dirty="0" err="1"/>
              <a:t>पति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घर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/>
              <a:t>हो</a:t>
            </a:r>
            <a:r>
              <a:rPr lang="en-US" sz="3600" dirty="0"/>
              <a:t> </a:t>
            </a:r>
            <a:r>
              <a:rPr lang="en-US" sz="3600" dirty="0" err="1"/>
              <a:t>या</a:t>
            </a:r>
            <a:r>
              <a:rPr lang="en-US" sz="3600" dirty="0"/>
              <a:t> </a:t>
            </a:r>
            <a:r>
              <a:rPr lang="en-US" sz="3600" dirty="0" err="1"/>
              <a:t>कलकत्ता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अजय</a:t>
            </a:r>
            <a:r>
              <a:rPr lang="en-US" sz="3600" dirty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धीरे-धीरे</a:t>
            </a:r>
            <a:r>
              <a:rPr lang="en-US" sz="3600" dirty="0" smtClean="0"/>
              <a:t> </a:t>
            </a:r>
            <a:r>
              <a:rPr lang="en-US" sz="3600" dirty="0" err="1"/>
              <a:t>अवांछित</a:t>
            </a:r>
            <a:r>
              <a:rPr lang="en-US" sz="3600" dirty="0"/>
              <a:t> </a:t>
            </a:r>
            <a:r>
              <a:rPr lang="en-US" sz="3600" dirty="0" err="1"/>
              <a:t>से</a:t>
            </a:r>
            <a:r>
              <a:rPr lang="en-US" sz="3600" dirty="0"/>
              <a:t> </a:t>
            </a:r>
            <a:r>
              <a:rPr lang="en-US" sz="3600" dirty="0" err="1"/>
              <a:t>एक</a:t>
            </a:r>
            <a:r>
              <a:rPr lang="en-US" sz="3600" dirty="0"/>
              <a:t>  '</a:t>
            </a:r>
            <a:r>
              <a:rPr lang="en-US" sz="3600" dirty="0" err="1"/>
              <a:t>प्रॉब्लम</a:t>
            </a:r>
            <a:r>
              <a:rPr lang="en-US" sz="3600" dirty="0"/>
              <a:t> </a:t>
            </a:r>
            <a:r>
              <a:rPr lang="en-US" sz="3600" dirty="0" err="1"/>
              <a:t>चाइल्ड</a:t>
            </a:r>
            <a:r>
              <a:rPr lang="en-US" sz="3600" dirty="0"/>
              <a:t> '  </a:t>
            </a:r>
            <a:r>
              <a:rPr lang="en-US" sz="3600" dirty="0" err="1"/>
              <a:t>बन</a:t>
            </a:r>
            <a:r>
              <a:rPr lang="en-US" sz="3600" dirty="0"/>
              <a:t> </a:t>
            </a:r>
            <a:r>
              <a:rPr lang="en-US" sz="3600" dirty="0" err="1"/>
              <a:t>जाता</a:t>
            </a:r>
            <a:r>
              <a:rPr lang="en-US" sz="3600" dirty="0"/>
              <a:t> </a:t>
            </a:r>
            <a:r>
              <a:rPr lang="en-US" sz="3600" dirty="0" err="1" smtClean="0"/>
              <a:t>है</a:t>
            </a:r>
            <a:r>
              <a:rPr lang="en-US" sz="3600" dirty="0" smtClean="0"/>
              <a:t>  ।</a:t>
            </a:r>
          </a:p>
          <a:p>
            <a:pPr>
              <a:lnSpc>
                <a:spcPct val="150000"/>
              </a:lnSpc>
            </a:pPr>
            <a:r>
              <a:rPr lang="en-US" sz="3600" dirty="0" smtClean="0"/>
              <a:t>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73176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838200"/>
            <a:ext cx="7620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/>
              <a:t>उपन्यास</a:t>
            </a:r>
            <a:r>
              <a:rPr lang="en-US" sz="4000" dirty="0" smtClean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कथानक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स्पष्ट</a:t>
            </a:r>
            <a:r>
              <a:rPr lang="en-US" sz="4000" dirty="0"/>
              <a:t> </a:t>
            </a:r>
            <a:r>
              <a:rPr lang="en-US" sz="4000" dirty="0" err="1"/>
              <a:t>रूपरेखा</a:t>
            </a:r>
            <a:r>
              <a:rPr lang="en-US" sz="4000" dirty="0"/>
              <a:t> </a:t>
            </a:r>
            <a:r>
              <a:rPr lang="en-US" sz="4000" dirty="0" err="1"/>
              <a:t>प्रस्तुत</a:t>
            </a:r>
            <a:r>
              <a:rPr lang="en-US" sz="4000" dirty="0"/>
              <a:t> </a:t>
            </a:r>
            <a:r>
              <a:rPr lang="en-US" sz="4000" dirty="0" err="1"/>
              <a:t>थी</a:t>
            </a:r>
            <a:r>
              <a:rPr lang="en-US" sz="4000" dirty="0"/>
              <a:t> </a:t>
            </a:r>
            <a:r>
              <a:rPr lang="en-US" sz="4000" dirty="0" err="1"/>
              <a:t>जिसके</a:t>
            </a:r>
            <a:r>
              <a:rPr lang="en-US" sz="4000" dirty="0"/>
              <a:t> </a:t>
            </a:r>
            <a:r>
              <a:rPr lang="en-US" sz="4000" dirty="0" err="1"/>
              <a:t>आधार</a:t>
            </a:r>
            <a:r>
              <a:rPr lang="en-US" sz="4000" dirty="0"/>
              <a:t> </a:t>
            </a:r>
            <a:r>
              <a:rPr lang="en-US" sz="4000" dirty="0" err="1"/>
              <a:t>पर</a:t>
            </a:r>
            <a:r>
              <a:rPr lang="en-US" sz="4000" dirty="0"/>
              <a:t> </a:t>
            </a:r>
            <a:r>
              <a:rPr lang="en-US" sz="4000" dirty="0" err="1"/>
              <a:t>उन्हें</a:t>
            </a:r>
            <a:r>
              <a:rPr lang="en-US" sz="4000" dirty="0"/>
              <a:t> </a:t>
            </a:r>
            <a:r>
              <a:rPr lang="en-US" sz="4000" dirty="0" err="1" smtClean="0"/>
              <a:t>तटस्थ</a:t>
            </a:r>
            <a:r>
              <a:rPr lang="en-US" sz="4000" dirty="0" smtClean="0"/>
              <a:t> </a:t>
            </a:r>
            <a:r>
              <a:rPr lang="en-US" sz="4000" dirty="0" err="1"/>
              <a:t>रहते</a:t>
            </a:r>
            <a:r>
              <a:rPr lang="en-US" sz="4000" dirty="0"/>
              <a:t> </a:t>
            </a:r>
            <a:r>
              <a:rPr lang="en-US" sz="4000" dirty="0" err="1"/>
              <a:t>हुए</a:t>
            </a:r>
            <a:r>
              <a:rPr lang="en-US" sz="4000" dirty="0"/>
              <a:t> </a:t>
            </a:r>
            <a:r>
              <a:rPr lang="en-US" sz="4000" dirty="0" err="1"/>
              <a:t>निष्पक्ष</a:t>
            </a:r>
            <a:r>
              <a:rPr lang="en-US" sz="4000" dirty="0"/>
              <a:t> </a:t>
            </a:r>
            <a:r>
              <a:rPr lang="en-US" sz="4000" dirty="0" err="1"/>
              <a:t>रूप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मानवीय</a:t>
            </a:r>
            <a:r>
              <a:rPr lang="en-US" sz="4000" dirty="0"/>
              <a:t> </a:t>
            </a:r>
            <a:r>
              <a:rPr lang="en-US" sz="4000" dirty="0" err="1"/>
              <a:t>धरातल</a:t>
            </a:r>
            <a:r>
              <a:rPr lang="en-US" sz="4000" dirty="0"/>
              <a:t> </a:t>
            </a:r>
            <a:r>
              <a:rPr lang="en-US" sz="4000" dirty="0" err="1"/>
              <a:t>पर</a:t>
            </a:r>
            <a:r>
              <a:rPr lang="en-US" sz="4000" dirty="0"/>
              <a:t> </a:t>
            </a:r>
            <a:r>
              <a:rPr lang="en-US" sz="4000" dirty="0" err="1"/>
              <a:t>उपन्यास</a:t>
            </a:r>
            <a:r>
              <a:rPr lang="en-US" sz="4000" dirty="0"/>
              <a:t> </a:t>
            </a:r>
            <a:r>
              <a:rPr lang="en-US" sz="4000" dirty="0" err="1"/>
              <a:t>लिखना</a:t>
            </a:r>
            <a:r>
              <a:rPr lang="en-US" sz="4000" dirty="0"/>
              <a:t> </a:t>
            </a:r>
            <a:r>
              <a:rPr lang="en-US" sz="4000" dirty="0" err="1"/>
              <a:t>था</a:t>
            </a:r>
            <a:r>
              <a:rPr lang="en-US" sz="4000" dirty="0"/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27022491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09600"/>
            <a:ext cx="8229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4000" dirty="0"/>
              <a:t> 196 </a:t>
            </a:r>
            <a:r>
              <a:rPr lang="en-US" sz="4000" dirty="0" err="1"/>
              <a:t>पृष्ठों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 smtClean="0"/>
              <a:t>कथा</a:t>
            </a:r>
            <a:r>
              <a:rPr lang="en-US" sz="4000" dirty="0"/>
              <a:t>, </a:t>
            </a:r>
            <a:r>
              <a:rPr lang="en-US" sz="4000" dirty="0" err="1"/>
              <a:t>अजय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शगुन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4000" dirty="0" smtClean="0"/>
              <a:t> </a:t>
            </a:r>
            <a:r>
              <a:rPr lang="en-US" sz="4000" dirty="0" err="1"/>
              <a:t>मध्यवर्गीय</a:t>
            </a:r>
            <a:r>
              <a:rPr lang="en-US" sz="4000" dirty="0"/>
              <a:t> </a:t>
            </a:r>
            <a:r>
              <a:rPr lang="en-US" sz="4000" dirty="0" err="1"/>
              <a:t>एकल</a:t>
            </a:r>
            <a:r>
              <a:rPr lang="en-US" sz="4000" dirty="0"/>
              <a:t> </a:t>
            </a:r>
            <a:r>
              <a:rPr lang="en-US" sz="4000" dirty="0" err="1"/>
              <a:t>परिवार</a:t>
            </a:r>
            <a:r>
              <a:rPr lang="en-US" sz="4000" dirty="0"/>
              <a:t> </a:t>
            </a:r>
            <a:r>
              <a:rPr lang="en-US" sz="4000" dirty="0" smtClean="0"/>
              <a:t> ।</a:t>
            </a:r>
          </a:p>
          <a:p>
            <a:pPr marL="285750" indent="-28575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4000" dirty="0" smtClean="0"/>
              <a:t> </a:t>
            </a:r>
            <a:r>
              <a:rPr lang="en-US" sz="4000" dirty="0" err="1"/>
              <a:t>दोनों</a:t>
            </a:r>
            <a:r>
              <a:rPr lang="en-US" sz="4000" dirty="0"/>
              <a:t> </a:t>
            </a:r>
            <a:r>
              <a:rPr lang="en-US" sz="4000" dirty="0" err="1"/>
              <a:t>सुशिक्षित</a:t>
            </a:r>
            <a:r>
              <a:rPr lang="en-US" sz="4000" dirty="0"/>
              <a:t>, </a:t>
            </a:r>
            <a:r>
              <a:rPr lang="en-US" sz="4000" dirty="0" err="1"/>
              <a:t>परिपक्व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साधन</a:t>
            </a:r>
            <a:r>
              <a:rPr lang="en-US" sz="4000" dirty="0"/>
              <a:t> </a:t>
            </a:r>
            <a:r>
              <a:rPr lang="en-US" sz="4000" dirty="0" err="1"/>
              <a:t>संपन्न</a:t>
            </a:r>
            <a:r>
              <a:rPr lang="en-US" sz="4000" dirty="0"/>
              <a:t> </a:t>
            </a:r>
            <a:r>
              <a:rPr lang="en-US" sz="4000" dirty="0" err="1" smtClean="0"/>
              <a:t>अजय</a:t>
            </a:r>
            <a:r>
              <a:rPr lang="en-US" sz="4000" dirty="0" smtClean="0"/>
              <a:t> </a:t>
            </a:r>
            <a:r>
              <a:rPr lang="en-US" sz="4000" dirty="0" err="1"/>
              <a:t>डिविजनल</a:t>
            </a:r>
            <a:r>
              <a:rPr lang="en-US" sz="4000" dirty="0"/>
              <a:t> </a:t>
            </a:r>
            <a:r>
              <a:rPr lang="en-US" sz="4000" dirty="0" err="1"/>
              <a:t>मैनेजर</a:t>
            </a:r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शकुनि</a:t>
            </a:r>
            <a:r>
              <a:rPr lang="en-US" sz="4000" dirty="0"/>
              <a:t> </a:t>
            </a:r>
            <a:r>
              <a:rPr lang="en-US" sz="4000" dirty="0" err="1"/>
              <a:t>कॉलेज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विभागाध्यक्ष</a:t>
            </a:r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err="1"/>
              <a:t>बाद</a:t>
            </a:r>
            <a:r>
              <a:rPr lang="en-US" sz="4000" dirty="0"/>
              <a:t> 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 smtClean="0"/>
              <a:t>प्राचार्या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72969299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143000"/>
            <a:ext cx="7696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4000" dirty="0" err="1"/>
              <a:t>अर्थवहन</a:t>
            </a:r>
            <a:r>
              <a:rPr lang="en-US" sz="4000" dirty="0"/>
              <a:t> 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दोनों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सहभागिता</a:t>
            </a:r>
            <a:r>
              <a:rPr lang="en-US" sz="4000" dirty="0"/>
              <a:t> </a:t>
            </a:r>
          </a:p>
          <a:p>
            <a:pPr marL="285750" indent="-28575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4000" dirty="0" err="1"/>
              <a:t>गृहस्थी</a:t>
            </a:r>
            <a:r>
              <a:rPr lang="en-US" sz="4000" dirty="0"/>
              <a:t>  </a:t>
            </a:r>
            <a:r>
              <a:rPr lang="en-US" sz="4000" dirty="0" err="1"/>
              <a:t>सुचारू</a:t>
            </a:r>
            <a:r>
              <a:rPr lang="en-US" sz="4000" dirty="0"/>
              <a:t> </a:t>
            </a:r>
            <a:r>
              <a:rPr lang="en-US" sz="4000" dirty="0" err="1"/>
              <a:t>रूप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चलती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। </a:t>
            </a:r>
          </a:p>
          <a:p>
            <a:pPr marL="285750" indent="-28575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4000" dirty="0" err="1"/>
              <a:t>एकमात्र</a:t>
            </a:r>
            <a:r>
              <a:rPr lang="en-US" sz="4000" dirty="0"/>
              <a:t> </a:t>
            </a:r>
            <a:r>
              <a:rPr lang="en-US" sz="4000" dirty="0" err="1"/>
              <a:t>पुत्र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भी</a:t>
            </a:r>
            <a:r>
              <a:rPr lang="en-US" sz="4000" dirty="0"/>
              <a:t> </a:t>
            </a:r>
            <a:r>
              <a:rPr lang="en-US" sz="4000" dirty="0" err="1"/>
              <a:t>मेधावी</a:t>
            </a:r>
            <a:r>
              <a:rPr lang="en-US" sz="4000" dirty="0"/>
              <a:t> , </a:t>
            </a:r>
            <a:r>
              <a:rPr lang="en-US" sz="4000" dirty="0" err="1"/>
              <a:t>प्रतिभा</a:t>
            </a:r>
            <a:r>
              <a:rPr lang="en-US" sz="4000" dirty="0"/>
              <a:t> </a:t>
            </a:r>
            <a:r>
              <a:rPr lang="en-US" sz="4000" dirty="0" err="1"/>
              <a:t>संपन्न</a:t>
            </a:r>
            <a:r>
              <a:rPr lang="en-US" sz="4000" dirty="0"/>
              <a:t> , </a:t>
            </a:r>
            <a:r>
              <a:rPr lang="en-US" sz="4000" dirty="0" err="1"/>
              <a:t>संवेदनशील</a:t>
            </a:r>
            <a:r>
              <a:rPr lang="en-US" sz="4000" dirty="0"/>
              <a:t> </a:t>
            </a:r>
            <a:r>
              <a:rPr lang="en-US" sz="4000" dirty="0" err="1"/>
              <a:t>बालक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।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4000" dirty="0" smtClean="0"/>
              <a:t> </a:t>
            </a:r>
            <a:r>
              <a:rPr lang="en-US" sz="4000" dirty="0" err="1"/>
              <a:t>माता-पिता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लाडला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।  । </a:t>
            </a:r>
          </a:p>
        </p:txBody>
      </p:sp>
    </p:spTree>
    <p:extLst>
      <p:ext uri="{BB962C8B-B14F-4D97-AF65-F5344CB8AC3E}">
        <p14:creationId xmlns:p14="http://schemas.microsoft.com/office/powerpoint/2010/main" val="22747901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219200"/>
            <a:ext cx="7848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3600" dirty="0" err="1"/>
              <a:t>सभी</a:t>
            </a:r>
            <a:r>
              <a:rPr lang="en-US" sz="3600" dirty="0"/>
              <a:t> </a:t>
            </a:r>
            <a:r>
              <a:rPr lang="en-US" sz="3600" dirty="0" err="1"/>
              <a:t>गृह</a:t>
            </a:r>
            <a:r>
              <a:rPr lang="en-US" sz="3600" dirty="0"/>
              <a:t> </a:t>
            </a:r>
            <a:r>
              <a:rPr lang="en-US" sz="3600" dirty="0" err="1"/>
              <a:t>कार्यों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लिए</a:t>
            </a:r>
            <a:r>
              <a:rPr lang="en-US" sz="3600" dirty="0"/>
              <a:t> </a:t>
            </a:r>
            <a:r>
              <a:rPr lang="en-US" sz="3600" dirty="0" err="1"/>
              <a:t>नौकरानी</a:t>
            </a:r>
            <a:r>
              <a:rPr lang="en-US" sz="3600" dirty="0"/>
              <a:t> ' </a:t>
            </a:r>
            <a:r>
              <a:rPr lang="en-US" sz="3600" dirty="0" err="1"/>
              <a:t>फूफी</a:t>
            </a:r>
            <a:r>
              <a:rPr lang="en-US" sz="3600" dirty="0"/>
              <a:t> ' </a:t>
            </a:r>
            <a:r>
              <a:rPr lang="en-US" sz="3600" dirty="0" smtClean="0"/>
              <a:t> </a:t>
            </a:r>
            <a:r>
              <a:rPr lang="en-US" sz="3600" dirty="0"/>
              <a:t>। 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3600" dirty="0" err="1" smtClean="0"/>
              <a:t>अधिकांश</a:t>
            </a:r>
            <a:r>
              <a:rPr lang="en-US" sz="3600" dirty="0" smtClean="0"/>
              <a:t> </a:t>
            </a:r>
            <a:r>
              <a:rPr lang="en-US" sz="3600" dirty="0" err="1"/>
              <a:t>कामकाजी</a:t>
            </a:r>
            <a:r>
              <a:rPr lang="en-US" sz="3600" dirty="0"/>
              <a:t> </a:t>
            </a:r>
            <a:r>
              <a:rPr lang="en-US" sz="3600" dirty="0" err="1"/>
              <a:t>स्त्रियों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भांति</a:t>
            </a:r>
            <a:r>
              <a:rPr lang="en-US" sz="3600" dirty="0"/>
              <a:t> </a:t>
            </a:r>
            <a:r>
              <a:rPr lang="en-US" sz="3600" dirty="0" err="1"/>
              <a:t>शकुन</a:t>
            </a:r>
            <a:r>
              <a:rPr lang="en-US" sz="3600" dirty="0"/>
              <a:t> </a:t>
            </a:r>
            <a:r>
              <a:rPr lang="en-US" sz="3600" dirty="0" err="1"/>
              <a:t>को</a:t>
            </a:r>
            <a:r>
              <a:rPr lang="en-US" sz="3600" dirty="0"/>
              <a:t> </a:t>
            </a:r>
            <a:r>
              <a:rPr lang="en-US" sz="3600" dirty="0" err="1"/>
              <a:t>घर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बाहर</a:t>
            </a:r>
            <a:r>
              <a:rPr lang="en-US" sz="3600" dirty="0"/>
              <a:t> </a:t>
            </a:r>
            <a:r>
              <a:rPr lang="en-US" sz="3600" dirty="0" err="1" smtClean="0"/>
              <a:t>काम</a:t>
            </a:r>
            <a:r>
              <a:rPr lang="en-US" sz="3600" dirty="0" smtClean="0"/>
              <a:t> </a:t>
            </a:r>
            <a:r>
              <a:rPr lang="en-US" sz="3600" dirty="0" err="1"/>
              <a:t>नहीं</a:t>
            </a:r>
            <a:r>
              <a:rPr lang="en-US" sz="3600" dirty="0"/>
              <a:t> </a:t>
            </a:r>
            <a:r>
              <a:rPr lang="en-US" sz="3600" dirty="0" err="1"/>
              <a:t>करना</a:t>
            </a:r>
            <a:r>
              <a:rPr lang="en-US" sz="3600" dirty="0"/>
              <a:t> </a:t>
            </a:r>
            <a:r>
              <a:rPr lang="en-US" sz="3600" dirty="0" err="1"/>
              <a:t>पड़ता</a:t>
            </a:r>
            <a:r>
              <a:rPr lang="en-US" sz="3600" dirty="0"/>
              <a:t> । 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3600" dirty="0" err="1" smtClean="0"/>
              <a:t>सुव्यवस्थित</a:t>
            </a:r>
            <a:r>
              <a:rPr lang="en-US" sz="3600" dirty="0" smtClean="0"/>
              <a:t> </a:t>
            </a:r>
            <a:r>
              <a:rPr lang="en-US" sz="3600" dirty="0" err="1"/>
              <a:t>गृहस्थी</a:t>
            </a:r>
            <a:r>
              <a:rPr lang="en-US" sz="3600" dirty="0"/>
              <a:t> </a:t>
            </a:r>
            <a:r>
              <a:rPr lang="en-US" sz="3600" dirty="0" err="1" smtClean="0"/>
              <a:t>किंतु</a:t>
            </a:r>
            <a:r>
              <a:rPr lang="en-US" sz="3600" dirty="0" smtClean="0"/>
              <a:t> </a:t>
            </a:r>
            <a:r>
              <a:rPr lang="en-US" sz="3600" dirty="0" err="1"/>
              <a:t>दोनों</a:t>
            </a:r>
            <a:r>
              <a:rPr lang="en-US" sz="3600" dirty="0"/>
              <a:t> </a:t>
            </a:r>
            <a:r>
              <a:rPr lang="en-US" sz="3600" dirty="0" err="1"/>
              <a:t>ही</a:t>
            </a:r>
            <a:r>
              <a:rPr lang="en-US" sz="3600" dirty="0"/>
              <a:t> </a:t>
            </a:r>
            <a:r>
              <a:rPr lang="en-US" sz="3600" dirty="0" err="1"/>
              <a:t>अलगाव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कगार</a:t>
            </a:r>
            <a:r>
              <a:rPr lang="en-US" sz="3600" dirty="0"/>
              <a:t> </a:t>
            </a:r>
            <a:r>
              <a:rPr lang="en-US" sz="3600" dirty="0" err="1"/>
              <a:t>पर</a:t>
            </a:r>
            <a:r>
              <a:rPr lang="en-US" sz="3600" dirty="0"/>
              <a:t> </a:t>
            </a:r>
            <a:r>
              <a:rPr lang="en-US" sz="3600" dirty="0" err="1"/>
              <a:t>पहुंच</a:t>
            </a:r>
            <a:r>
              <a:rPr lang="en-US" sz="3600" dirty="0"/>
              <a:t> </a:t>
            </a:r>
            <a:r>
              <a:rPr lang="en-US" sz="3600" dirty="0" err="1"/>
              <a:t>जाते</a:t>
            </a:r>
            <a:r>
              <a:rPr lang="en-US" sz="3600" dirty="0"/>
              <a:t> </a:t>
            </a:r>
            <a:r>
              <a:rPr lang="en-US" sz="3600" dirty="0" err="1"/>
              <a:t>हैं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1618480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685800"/>
            <a:ext cx="8001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/>
              <a:t>उनकी</a:t>
            </a:r>
            <a:r>
              <a:rPr lang="en-US" sz="3600" dirty="0"/>
              <a:t> </a:t>
            </a:r>
            <a:r>
              <a:rPr lang="en-US" sz="3600" dirty="0" err="1"/>
              <a:t>समस्या</a:t>
            </a:r>
            <a:r>
              <a:rPr lang="en-US" sz="3600" dirty="0"/>
              <a:t> </a:t>
            </a:r>
            <a:r>
              <a:rPr lang="en-US" sz="3600" dirty="0" err="1"/>
              <a:t>पारिवारिक</a:t>
            </a:r>
            <a:r>
              <a:rPr lang="en-US" sz="3600" dirty="0"/>
              <a:t> , </a:t>
            </a:r>
            <a:r>
              <a:rPr lang="en-US" sz="3600" dirty="0" err="1"/>
              <a:t>आर्थिक</a:t>
            </a:r>
            <a:r>
              <a:rPr lang="en-US" sz="3600" dirty="0"/>
              <a:t> </a:t>
            </a:r>
            <a:r>
              <a:rPr lang="en-US" sz="3600" dirty="0" err="1"/>
              <a:t>या</a:t>
            </a:r>
            <a:r>
              <a:rPr lang="en-US" sz="3600" dirty="0"/>
              <a:t> </a:t>
            </a:r>
            <a:r>
              <a:rPr lang="en-US" sz="3600" dirty="0" err="1"/>
              <a:t>आयुजनित</a:t>
            </a:r>
            <a:r>
              <a:rPr lang="en-US" sz="3600" dirty="0"/>
              <a:t> न </a:t>
            </a:r>
            <a:r>
              <a:rPr lang="en-US" sz="3600" dirty="0" err="1"/>
              <a:t>होकर</a:t>
            </a:r>
            <a:r>
              <a:rPr lang="en-US" sz="3600" dirty="0"/>
              <a:t> </a:t>
            </a:r>
            <a:r>
              <a:rPr lang="en-US" sz="3600" dirty="0" err="1"/>
              <a:t>मानसिक</a:t>
            </a:r>
            <a:r>
              <a:rPr lang="en-US" sz="3600" dirty="0"/>
              <a:t> </a:t>
            </a:r>
            <a:r>
              <a:rPr lang="en-US" sz="36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अजय</a:t>
            </a:r>
            <a:r>
              <a:rPr lang="en-US" sz="3600" dirty="0" smtClean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/>
              <a:t>पौरुषोचित</a:t>
            </a:r>
            <a:r>
              <a:rPr lang="en-US" sz="3600" dirty="0"/>
              <a:t> </a:t>
            </a:r>
            <a:r>
              <a:rPr lang="en-US" sz="3600" dirty="0" err="1" smtClean="0"/>
              <a:t>अहं</a:t>
            </a:r>
            <a:r>
              <a:rPr lang="en-US" sz="3600" dirty="0" smtClean="0"/>
              <a:t>  </a:t>
            </a:r>
            <a:r>
              <a:rPr lang="en-US" sz="3600" dirty="0" err="1"/>
              <a:t>तथा</a:t>
            </a:r>
            <a:r>
              <a:rPr lang="en-US" sz="3600" dirty="0"/>
              <a:t> </a:t>
            </a:r>
            <a:r>
              <a:rPr lang="en-US" sz="3600" dirty="0" err="1"/>
              <a:t>अधिकार</a:t>
            </a:r>
            <a:r>
              <a:rPr lang="en-US" sz="3600" dirty="0"/>
              <a:t> </a:t>
            </a:r>
            <a:r>
              <a:rPr lang="en-US" sz="3600" dirty="0" err="1"/>
              <a:t>भावना</a:t>
            </a:r>
            <a:r>
              <a:rPr lang="en-US" sz="3600" dirty="0"/>
              <a:t> </a:t>
            </a:r>
            <a:r>
              <a:rPr lang="en-US" sz="3600" dirty="0" err="1"/>
              <a:t>अति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सीमा</a:t>
            </a:r>
            <a:r>
              <a:rPr lang="en-US" sz="3600" dirty="0"/>
              <a:t> </a:t>
            </a:r>
            <a:r>
              <a:rPr lang="en-US" sz="3600" dirty="0" err="1"/>
              <a:t>तक</a:t>
            </a:r>
            <a:r>
              <a:rPr lang="en-US" sz="3600" dirty="0"/>
              <a:t> 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वह</a:t>
            </a:r>
            <a:r>
              <a:rPr lang="en-US" sz="3600" dirty="0" smtClean="0"/>
              <a:t> </a:t>
            </a:r>
            <a:r>
              <a:rPr lang="en-US" sz="3600" dirty="0" err="1"/>
              <a:t>शकुन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साथ</a:t>
            </a:r>
            <a:r>
              <a:rPr lang="en-US" sz="3600" dirty="0"/>
              <a:t> </a:t>
            </a:r>
            <a:r>
              <a:rPr lang="en-US" sz="3600" dirty="0" err="1"/>
              <a:t>किसी</a:t>
            </a:r>
            <a:r>
              <a:rPr lang="en-US" sz="3600" dirty="0"/>
              <a:t> </a:t>
            </a:r>
            <a:r>
              <a:rPr lang="en-US" sz="3600" dirty="0" err="1"/>
              <a:t>भी</a:t>
            </a:r>
            <a:r>
              <a:rPr lang="en-US" sz="3600" dirty="0"/>
              <a:t> </a:t>
            </a:r>
            <a:r>
              <a:rPr lang="en-US" sz="3600" dirty="0" err="1"/>
              <a:t>तरह</a:t>
            </a:r>
            <a:r>
              <a:rPr lang="en-US" sz="3600" dirty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 </a:t>
            </a:r>
            <a:r>
              <a:rPr lang="en-US" sz="3600" dirty="0" err="1"/>
              <a:t>छोटा</a:t>
            </a:r>
            <a:r>
              <a:rPr lang="en-US" sz="3600" dirty="0"/>
              <a:t> </a:t>
            </a:r>
            <a:r>
              <a:rPr lang="en-US" sz="3600" dirty="0" err="1"/>
              <a:t>या</a:t>
            </a:r>
            <a:r>
              <a:rPr lang="en-US" sz="3600" dirty="0"/>
              <a:t> </a:t>
            </a:r>
            <a:r>
              <a:rPr lang="en-US" sz="3600" dirty="0" err="1"/>
              <a:t>बड़ा</a:t>
            </a:r>
            <a:r>
              <a:rPr lang="en-US" sz="3600" dirty="0"/>
              <a:t> </a:t>
            </a:r>
            <a:r>
              <a:rPr lang="en-US" sz="3600" dirty="0" err="1"/>
              <a:t>सहयोग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 </a:t>
            </a:r>
            <a:r>
              <a:rPr lang="en-US" sz="3600" dirty="0" err="1"/>
              <a:t>समझौता</a:t>
            </a:r>
            <a:r>
              <a:rPr lang="en-US" sz="3600" dirty="0"/>
              <a:t> </a:t>
            </a:r>
            <a:r>
              <a:rPr lang="en-US" sz="3600" dirty="0" err="1"/>
              <a:t>नहीं</a:t>
            </a:r>
            <a:r>
              <a:rPr lang="en-US" sz="3600" dirty="0"/>
              <a:t> </a:t>
            </a:r>
            <a:r>
              <a:rPr lang="en-US" sz="3600" dirty="0" smtClean="0"/>
              <a:t>।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925540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838200"/>
            <a:ext cx="7848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शकुन</a:t>
            </a:r>
            <a:r>
              <a:rPr lang="en-US" sz="4000" dirty="0" smtClean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आधुनिकता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पुरुष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समकक्षता</a:t>
            </a:r>
            <a:r>
              <a:rPr lang="en-US" sz="4000" dirty="0"/>
              <a:t> </a:t>
            </a:r>
            <a:r>
              <a:rPr lang="en-US" sz="4000" dirty="0" err="1"/>
              <a:t>करने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भावना</a:t>
            </a:r>
            <a:r>
              <a:rPr lang="en-US" sz="4000" dirty="0"/>
              <a:t> </a:t>
            </a:r>
            <a:r>
              <a:rPr lang="en-US" sz="4000" dirty="0" err="1" smtClean="0"/>
              <a:t>दंभ</a:t>
            </a:r>
            <a:r>
              <a:rPr lang="en-US" sz="4000" dirty="0" smtClean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रूप</a:t>
            </a:r>
            <a:r>
              <a:rPr lang="en-US" sz="4000" dirty="0"/>
              <a:t> </a:t>
            </a:r>
            <a:r>
              <a:rPr lang="en-US" sz="4000" dirty="0" smtClean="0"/>
              <a:t>।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वह</a:t>
            </a:r>
            <a:r>
              <a:rPr lang="en-US" sz="4000" dirty="0" smtClean="0"/>
              <a:t>  </a:t>
            </a:r>
            <a:r>
              <a:rPr lang="en-US" sz="4000" dirty="0" err="1"/>
              <a:t>अपना</a:t>
            </a:r>
            <a:r>
              <a:rPr lang="en-US" sz="4000" dirty="0"/>
              <a:t> </a:t>
            </a:r>
            <a:r>
              <a:rPr lang="en-US" sz="4000" dirty="0" err="1"/>
              <a:t>संपूर्ण</a:t>
            </a:r>
            <a:r>
              <a:rPr lang="en-US" sz="4000" dirty="0"/>
              <a:t> </a:t>
            </a:r>
            <a:r>
              <a:rPr lang="en-US" sz="4000" dirty="0" err="1"/>
              <a:t>अस्तित्व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अस्मिता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मिटा</a:t>
            </a:r>
            <a:r>
              <a:rPr lang="en-US" sz="4000" dirty="0"/>
              <a:t> </a:t>
            </a:r>
            <a:r>
              <a:rPr lang="en-US" sz="4000" dirty="0" err="1"/>
              <a:t>अजय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शर्तहीन</a:t>
            </a:r>
            <a:r>
              <a:rPr lang="en-US" sz="4000" dirty="0"/>
              <a:t> </a:t>
            </a:r>
            <a:r>
              <a:rPr lang="en-US" sz="4000" dirty="0" err="1"/>
              <a:t>अधिकारों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समक्ष</a:t>
            </a:r>
            <a:r>
              <a:rPr lang="en-US" sz="4000" dirty="0"/>
              <a:t> </a:t>
            </a:r>
            <a:r>
              <a:rPr lang="en-US" sz="4000" dirty="0" err="1"/>
              <a:t>समर्पण</a:t>
            </a:r>
            <a:r>
              <a:rPr lang="en-US" sz="4000" dirty="0"/>
              <a:t> </a:t>
            </a:r>
            <a:r>
              <a:rPr lang="en-US" sz="4000" dirty="0" err="1"/>
              <a:t>नहीं</a:t>
            </a:r>
            <a:r>
              <a:rPr lang="en-US" sz="4000" dirty="0"/>
              <a:t> 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9168493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85801"/>
            <a:ext cx="81534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/>
              <a:t>" </a:t>
            </a:r>
            <a:r>
              <a:rPr lang="en-US" sz="3600" dirty="0" err="1" smtClean="0"/>
              <a:t>एक</a:t>
            </a:r>
            <a:r>
              <a:rPr lang="en-US" sz="3600" dirty="0" smtClean="0"/>
              <a:t> </a:t>
            </a:r>
            <a:r>
              <a:rPr lang="en-US" sz="3600" dirty="0" err="1"/>
              <a:t>गलत</a:t>
            </a:r>
            <a:r>
              <a:rPr lang="en-US" sz="3600" dirty="0"/>
              <a:t> </a:t>
            </a:r>
            <a:r>
              <a:rPr lang="en-US" sz="3600" dirty="0" err="1"/>
              <a:t>निर्णय</a:t>
            </a:r>
            <a:r>
              <a:rPr lang="en-US" sz="3600" dirty="0"/>
              <a:t> </a:t>
            </a:r>
            <a:r>
              <a:rPr lang="en-US" sz="3600" dirty="0" err="1"/>
              <a:t>ले</a:t>
            </a:r>
            <a:r>
              <a:rPr lang="en-US" sz="3600" dirty="0"/>
              <a:t> </a:t>
            </a:r>
            <a:r>
              <a:rPr lang="en-US" sz="3600" dirty="0" err="1"/>
              <a:t>डालने</a:t>
            </a:r>
            <a:r>
              <a:rPr lang="en-US" sz="3600" dirty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/>
              <a:t>एहसास</a:t>
            </a:r>
            <a:r>
              <a:rPr lang="en-US" sz="3600" dirty="0"/>
              <a:t> </a:t>
            </a:r>
            <a:r>
              <a:rPr lang="en-US" sz="3600" dirty="0" err="1"/>
              <a:t>दोनों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मन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बहुत</a:t>
            </a:r>
            <a:r>
              <a:rPr lang="en-US" sz="3600" dirty="0"/>
              <a:t> </a:t>
            </a:r>
            <a:r>
              <a:rPr lang="en-US" sz="3600" dirty="0" err="1"/>
              <a:t>साफ</a:t>
            </a:r>
            <a:r>
              <a:rPr lang="en-US" sz="3600" dirty="0"/>
              <a:t> </a:t>
            </a:r>
            <a:r>
              <a:rPr lang="en-US" sz="3600" dirty="0" err="1"/>
              <a:t>होकर</a:t>
            </a:r>
            <a:r>
              <a:rPr lang="en-US" sz="3600" dirty="0"/>
              <a:t> </a:t>
            </a:r>
            <a:r>
              <a:rPr lang="en-US" sz="3600" dirty="0" err="1"/>
              <a:t>उभर</a:t>
            </a:r>
            <a:r>
              <a:rPr lang="en-US" sz="3600" dirty="0"/>
              <a:t> </a:t>
            </a:r>
            <a:r>
              <a:rPr lang="en-US" sz="3600" dirty="0" err="1"/>
              <a:t>आया</a:t>
            </a:r>
            <a:r>
              <a:rPr lang="en-US" sz="3600" dirty="0"/>
              <a:t> </a:t>
            </a:r>
            <a:r>
              <a:rPr lang="en-US" sz="3600" dirty="0" err="1"/>
              <a:t>था</a:t>
            </a:r>
            <a:r>
              <a:rPr lang="en-US" sz="3600" dirty="0"/>
              <a:t>, </a:t>
            </a:r>
            <a:r>
              <a:rPr lang="en-US" sz="3600" dirty="0" smtClean="0"/>
              <a:t>xx </a:t>
            </a:r>
            <a:r>
              <a:rPr lang="en-US" sz="3600" dirty="0" err="1" smtClean="0"/>
              <a:t>समझौते</a:t>
            </a:r>
            <a:r>
              <a:rPr lang="en-US" sz="3600" dirty="0" smtClean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/>
              <a:t>प्रयत्न</a:t>
            </a:r>
            <a:r>
              <a:rPr lang="en-US" sz="3600" dirty="0"/>
              <a:t> </a:t>
            </a:r>
            <a:r>
              <a:rPr lang="en-US" sz="3600" dirty="0" err="1"/>
              <a:t>भी</a:t>
            </a:r>
            <a:r>
              <a:rPr lang="en-US" sz="3600" dirty="0"/>
              <a:t> </a:t>
            </a:r>
            <a:r>
              <a:rPr lang="en-US" sz="3600" dirty="0" err="1"/>
              <a:t>दोनों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एक</a:t>
            </a:r>
            <a:r>
              <a:rPr lang="en-US" sz="3600" dirty="0"/>
              <a:t> </a:t>
            </a:r>
            <a:r>
              <a:rPr lang="en-US" sz="3600" dirty="0" err="1"/>
              <a:t>अंडरस्टैंडिंग</a:t>
            </a:r>
            <a:r>
              <a:rPr lang="en-US" sz="3600" dirty="0"/>
              <a:t> </a:t>
            </a:r>
            <a:r>
              <a:rPr lang="en-US" sz="3600" dirty="0" err="1"/>
              <a:t>पैदा</a:t>
            </a:r>
            <a:r>
              <a:rPr lang="en-US" sz="3600" dirty="0"/>
              <a:t> </a:t>
            </a:r>
            <a:r>
              <a:rPr lang="en-US" sz="3600" dirty="0" err="1"/>
              <a:t>करने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इच्छा</a:t>
            </a:r>
            <a:r>
              <a:rPr lang="en-US" sz="3600" dirty="0"/>
              <a:t> </a:t>
            </a:r>
            <a:r>
              <a:rPr lang="en-US" sz="3600" dirty="0" err="1"/>
              <a:t>से</a:t>
            </a:r>
            <a:r>
              <a:rPr lang="en-US" sz="3600" dirty="0"/>
              <a:t> </a:t>
            </a:r>
            <a:r>
              <a:rPr lang="en-US" sz="3600" dirty="0" err="1"/>
              <a:t>नहीं</a:t>
            </a:r>
            <a:r>
              <a:rPr lang="en-US" sz="3600" dirty="0"/>
              <a:t> </a:t>
            </a:r>
            <a:r>
              <a:rPr lang="en-US" sz="3600" dirty="0" err="1"/>
              <a:t>होता</a:t>
            </a:r>
            <a:r>
              <a:rPr lang="en-US" sz="3600" dirty="0"/>
              <a:t> </a:t>
            </a:r>
            <a:r>
              <a:rPr lang="en-US" sz="3600" dirty="0" err="1"/>
              <a:t>था</a:t>
            </a:r>
            <a:r>
              <a:rPr lang="en-US" sz="3600" dirty="0"/>
              <a:t> </a:t>
            </a:r>
            <a:r>
              <a:rPr lang="en-US" sz="3600" dirty="0" err="1"/>
              <a:t>वरन</a:t>
            </a:r>
            <a:r>
              <a:rPr lang="en-US" sz="3600" dirty="0"/>
              <a:t>,  </a:t>
            </a:r>
            <a:r>
              <a:rPr lang="en-US" sz="3600" dirty="0" err="1"/>
              <a:t>एक</a:t>
            </a:r>
            <a:r>
              <a:rPr lang="en-US" sz="3600" dirty="0"/>
              <a:t> </a:t>
            </a:r>
            <a:r>
              <a:rPr lang="en-US" sz="3600" dirty="0" err="1"/>
              <a:t>दूसरे</a:t>
            </a:r>
            <a:r>
              <a:rPr lang="en-US" sz="3600" dirty="0"/>
              <a:t> </a:t>
            </a:r>
            <a:r>
              <a:rPr lang="en-US" sz="3600" dirty="0" err="1"/>
              <a:t>को</a:t>
            </a:r>
            <a:r>
              <a:rPr lang="en-US" sz="3600" dirty="0"/>
              <a:t> </a:t>
            </a:r>
            <a:r>
              <a:rPr lang="en-US" sz="3600" dirty="0" err="1"/>
              <a:t>पराजित</a:t>
            </a:r>
            <a:r>
              <a:rPr lang="en-US" sz="3600" dirty="0"/>
              <a:t> </a:t>
            </a:r>
            <a:r>
              <a:rPr lang="en-US" sz="3600" dirty="0" err="1"/>
              <a:t>करके</a:t>
            </a:r>
            <a:r>
              <a:rPr lang="en-US" sz="3600" dirty="0"/>
              <a:t> </a:t>
            </a:r>
            <a:r>
              <a:rPr lang="en-US" sz="3600" dirty="0" err="1"/>
              <a:t>अपने</a:t>
            </a:r>
            <a:r>
              <a:rPr lang="en-US" sz="3600" dirty="0"/>
              <a:t> </a:t>
            </a:r>
            <a:r>
              <a:rPr lang="en-US" sz="3600" dirty="0" err="1"/>
              <a:t>अनुकूल</a:t>
            </a:r>
            <a:r>
              <a:rPr lang="en-US" sz="3600" dirty="0"/>
              <a:t> </a:t>
            </a:r>
            <a:r>
              <a:rPr lang="en-US" sz="3600" dirty="0" err="1"/>
              <a:t>बना</a:t>
            </a:r>
            <a:r>
              <a:rPr lang="en-US" sz="3600" dirty="0"/>
              <a:t> </a:t>
            </a:r>
            <a:r>
              <a:rPr lang="en-US" sz="3600" dirty="0" err="1"/>
              <a:t>लेने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आकांक्षा</a:t>
            </a:r>
            <a:r>
              <a:rPr lang="en-US" sz="3600" dirty="0"/>
              <a:t> </a:t>
            </a:r>
            <a:r>
              <a:rPr lang="en-US" sz="3600" dirty="0" err="1"/>
              <a:t>से</a:t>
            </a:r>
            <a:r>
              <a:rPr lang="en-US" sz="3600" dirty="0"/>
              <a:t> </a:t>
            </a:r>
            <a:r>
              <a:rPr lang="en-US" sz="3600" dirty="0" smtClean="0"/>
              <a:t>।[10]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699300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457200"/>
            <a:ext cx="7848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4000" dirty="0" err="1" smtClean="0"/>
              <a:t>दोनों</a:t>
            </a:r>
            <a:r>
              <a:rPr lang="en-US" sz="4000" dirty="0" smtClean="0"/>
              <a:t> </a:t>
            </a:r>
            <a:r>
              <a:rPr lang="en-US" sz="4000" dirty="0" err="1"/>
              <a:t>ने</a:t>
            </a:r>
            <a:r>
              <a:rPr lang="en-US" sz="4000" dirty="0"/>
              <a:t> </a:t>
            </a:r>
            <a:r>
              <a:rPr lang="en-US" sz="4000" dirty="0" err="1" smtClean="0"/>
              <a:t>एक</a:t>
            </a:r>
            <a:r>
              <a:rPr lang="en-US" sz="4000" dirty="0" smtClean="0"/>
              <a:t>- </a:t>
            </a:r>
            <a:r>
              <a:rPr lang="en-US" sz="4000" dirty="0" err="1"/>
              <a:t>दूसरे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प्रयत्नों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व्यवहार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शक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निगाह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देखा</a:t>
            </a:r>
            <a:r>
              <a:rPr lang="en-US" sz="4000" dirty="0"/>
              <a:t> </a:t>
            </a:r>
            <a:r>
              <a:rPr lang="en-US" sz="4000" dirty="0" err="1"/>
              <a:t>तथा</a:t>
            </a:r>
            <a:r>
              <a:rPr lang="en-US" sz="4000" dirty="0"/>
              <a:t> </a:t>
            </a:r>
            <a:r>
              <a:rPr lang="en-US" sz="4000" dirty="0" err="1" smtClean="0"/>
              <a:t>नकारा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4000" dirty="0" smtClean="0"/>
              <a:t> </a:t>
            </a:r>
            <a:r>
              <a:rPr lang="en-US" sz="4000" dirty="0" err="1" smtClean="0"/>
              <a:t>अन्तत</a:t>
            </a:r>
            <a:r>
              <a:rPr lang="en-US" sz="4000" dirty="0"/>
              <a:t>: </a:t>
            </a:r>
            <a:r>
              <a:rPr lang="en-US" sz="4000" dirty="0" err="1"/>
              <a:t>एक</a:t>
            </a:r>
            <a:r>
              <a:rPr lang="en-US" sz="4000" dirty="0"/>
              <a:t>-  </a:t>
            </a:r>
            <a:r>
              <a:rPr lang="en-US" sz="4000" dirty="0" err="1"/>
              <a:t>दूसरे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अलग</a:t>
            </a:r>
            <a:r>
              <a:rPr lang="en-US" sz="4000" dirty="0"/>
              <a:t> </a:t>
            </a:r>
            <a:r>
              <a:rPr lang="en-US" sz="4000" dirty="0" err="1"/>
              <a:t>रहकर</a:t>
            </a:r>
            <a:r>
              <a:rPr lang="en-US" sz="4000" dirty="0"/>
              <a:t> </a:t>
            </a:r>
            <a:r>
              <a:rPr lang="en-US" sz="4000" dirty="0" err="1"/>
              <a:t>अपने</a:t>
            </a:r>
            <a:r>
              <a:rPr lang="en-US" sz="4000" dirty="0"/>
              <a:t> </a:t>
            </a:r>
            <a:r>
              <a:rPr lang="en-US" sz="4000" dirty="0" err="1"/>
              <a:t>संबंधों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देखने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निर्णय</a:t>
            </a:r>
            <a:r>
              <a:rPr lang="en-US" sz="4000" dirty="0"/>
              <a:t> </a:t>
            </a:r>
            <a:r>
              <a:rPr lang="en-US" sz="4000" dirty="0" err="1"/>
              <a:t>लिया</a:t>
            </a:r>
            <a:r>
              <a:rPr lang="en-US" sz="4000" dirty="0"/>
              <a:t> </a:t>
            </a:r>
            <a:r>
              <a:rPr lang="en-US" sz="4000" dirty="0" err="1"/>
              <a:t>था</a:t>
            </a:r>
            <a:r>
              <a:rPr lang="en-US" sz="4000" dirty="0"/>
              <a:t>। 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2080768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उपन्यास</a:t>
            </a:r>
            <a:endParaRPr lang="en-US" sz="4000" dirty="0"/>
          </a:p>
        </p:txBody>
      </p:sp>
      <p:sp>
        <p:nvSpPr>
          <p:cNvPr id="3" name="Rectangle 2"/>
          <p:cNvSpPr/>
          <p:nvPr/>
        </p:nvSpPr>
        <p:spPr>
          <a:xfrm>
            <a:off x="609600" y="1981200"/>
            <a:ext cx="7848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महाकाव्यात्मक</a:t>
            </a:r>
            <a:r>
              <a:rPr lang="en-US" sz="4000" dirty="0" smtClean="0"/>
              <a:t> </a:t>
            </a:r>
            <a:r>
              <a:rPr lang="en-US" sz="4000" dirty="0" err="1"/>
              <a:t>कलेवर</a:t>
            </a:r>
            <a:r>
              <a:rPr lang="en-US" sz="4000" dirty="0"/>
              <a:t>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 err="1"/>
              <a:t>मानव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संपूर्ण</a:t>
            </a:r>
            <a:r>
              <a:rPr lang="en-US" sz="4000" dirty="0"/>
              <a:t> </a:t>
            </a:r>
            <a:r>
              <a:rPr lang="en-US" sz="4000" dirty="0" err="1"/>
              <a:t>जीवन</a:t>
            </a:r>
            <a:r>
              <a:rPr lang="en-US" sz="4000" dirty="0"/>
              <a:t>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  </a:t>
            </a:r>
            <a:r>
              <a:rPr lang="en-US" sz="4000" dirty="0" err="1"/>
              <a:t>परिवेश</a:t>
            </a:r>
            <a:r>
              <a:rPr lang="en-US" sz="4000" dirty="0"/>
              <a:t> </a:t>
            </a:r>
            <a:r>
              <a:rPr lang="en-US" sz="4000" dirty="0" smtClean="0"/>
              <a:t>- </a:t>
            </a:r>
            <a:r>
              <a:rPr lang="en-US" sz="4000" dirty="0" err="1"/>
              <a:t>समाज</a:t>
            </a:r>
            <a:r>
              <a:rPr lang="en-US" sz="4000" dirty="0"/>
              <a:t> </a:t>
            </a:r>
            <a:r>
              <a:rPr lang="en-US" sz="4000" dirty="0" smtClean="0"/>
              <a:t>- </a:t>
            </a:r>
            <a:r>
              <a:rPr lang="en-US" sz="4000" dirty="0" err="1"/>
              <a:t>देश</a:t>
            </a:r>
            <a:r>
              <a:rPr lang="en-US" sz="4000" dirty="0"/>
              <a:t> </a:t>
            </a:r>
            <a:r>
              <a:rPr lang="en-US" sz="4000" dirty="0" smtClean="0"/>
              <a:t>- </a:t>
            </a:r>
            <a:r>
              <a:rPr lang="en-US" sz="4000" dirty="0" err="1"/>
              <a:t>अतीत</a:t>
            </a:r>
            <a:r>
              <a:rPr lang="en-US" sz="4000" dirty="0"/>
              <a:t> -</a:t>
            </a:r>
            <a:r>
              <a:rPr lang="en-US" sz="4000" dirty="0" err="1"/>
              <a:t>वर्तमान</a:t>
            </a:r>
            <a:r>
              <a:rPr lang="en-US" sz="4000" dirty="0"/>
              <a:t>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 err="1"/>
              <a:t>सांकेतिक</a:t>
            </a:r>
            <a:r>
              <a:rPr lang="en-US" sz="4000" dirty="0"/>
              <a:t> </a:t>
            </a:r>
            <a:r>
              <a:rPr lang="en-US" sz="4000" dirty="0" err="1"/>
              <a:t>रूप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भविष्य</a:t>
            </a:r>
            <a:r>
              <a:rPr lang="en-US" sz="4000" dirty="0"/>
              <a:t> ।</a:t>
            </a:r>
          </a:p>
        </p:txBody>
      </p:sp>
    </p:spTree>
    <p:extLst>
      <p:ext uri="{BB962C8B-B14F-4D97-AF65-F5344CB8AC3E}">
        <p14:creationId xmlns:p14="http://schemas.microsoft.com/office/powerpoint/2010/main" val="168583491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295400"/>
            <a:ext cx="7391400" cy="461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4000" dirty="0" err="1"/>
              <a:t>अजय</a:t>
            </a:r>
            <a:r>
              <a:rPr lang="en-US" sz="4000" dirty="0"/>
              <a:t> </a:t>
            </a:r>
            <a:r>
              <a:rPr lang="en-US" sz="4000" dirty="0" err="1"/>
              <a:t>कलकत्ता</a:t>
            </a:r>
            <a:r>
              <a:rPr lang="en-US" sz="4000" dirty="0"/>
              <a:t> </a:t>
            </a:r>
            <a:r>
              <a:rPr lang="en-US" sz="4000" dirty="0" err="1"/>
              <a:t>चला</a:t>
            </a:r>
            <a:r>
              <a:rPr lang="en-US" sz="4000" dirty="0"/>
              <a:t> </a:t>
            </a:r>
            <a:r>
              <a:rPr lang="en-US" sz="4000" dirty="0" err="1"/>
              <a:t>गया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शकुन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साथ</a:t>
            </a:r>
            <a:r>
              <a:rPr lang="en-US" sz="4000" dirty="0"/>
              <a:t> </a:t>
            </a:r>
            <a:r>
              <a:rPr lang="en-US" sz="4000" dirty="0" err="1"/>
              <a:t>कॉलेज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मिले</a:t>
            </a:r>
            <a:r>
              <a:rPr lang="en-US" sz="4000" dirty="0"/>
              <a:t> </a:t>
            </a:r>
            <a:r>
              <a:rPr lang="en-US" sz="4000" dirty="0" err="1"/>
              <a:t>बंगले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।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4000" dirty="0" err="1"/>
              <a:t>परंपरा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आधुनिकता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मध्य</a:t>
            </a:r>
            <a:r>
              <a:rPr lang="en-US" sz="4000" dirty="0"/>
              <a:t> </a:t>
            </a:r>
            <a:r>
              <a:rPr lang="en-US" sz="4000" dirty="0" err="1"/>
              <a:t>त्रिशंकु</a:t>
            </a:r>
            <a:r>
              <a:rPr lang="en-US" sz="4000" dirty="0"/>
              <a:t>- </a:t>
            </a:r>
            <a:r>
              <a:rPr lang="en-US" sz="4000" dirty="0" err="1"/>
              <a:t>सी</a:t>
            </a:r>
            <a:r>
              <a:rPr lang="en-US" sz="4000" dirty="0"/>
              <a:t> ।</a:t>
            </a:r>
          </a:p>
          <a:p>
            <a:pPr>
              <a:lnSpc>
                <a:spcPct val="150000"/>
              </a:lnSpc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4513951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62001"/>
            <a:ext cx="7848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अजय</a:t>
            </a:r>
            <a:r>
              <a:rPr lang="en-US" sz="3600" dirty="0" smtClean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साथ</a:t>
            </a:r>
            <a:r>
              <a:rPr lang="en-US" sz="3600" dirty="0"/>
              <a:t> </a:t>
            </a:r>
            <a:r>
              <a:rPr lang="en-US" sz="3600" dirty="0" err="1"/>
              <a:t>रहते</a:t>
            </a:r>
            <a:r>
              <a:rPr lang="en-US" sz="3600" dirty="0"/>
              <a:t> </a:t>
            </a:r>
            <a:r>
              <a:rPr lang="en-US" sz="3600" dirty="0" err="1"/>
              <a:t>हुए</a:t>
            </a:r>
            <a:r>
              <a:rPr lang="en-US" sz="3600" dirty="0"/>
              <a:t> </a:t>
            </a:r>
            <a:r>
              <a:rPr lang="en-US" sz="3600" dirty="0" err="1"/>
              <a:t>मिलने</a:t>
            </a:r>
            <a:r>
              <a:rPr lang="en-US" sz="3600" dirty="0"/>
              <a:t> </a:t>
            </a:r>
            <a:r>
              <a:rPr lang="en-US" sz="3600" dirty="0" err="1"/>
              <a:t>वाली</a:t>
            </a:r>
            <a:r>
              <a:rPr lang="en-US" sz="3600" dirty="0"/>
              <a:t> </a:t>
            </a:r>
            <a:r>
              <a:rPr lang="en-US" sz="3600" dirty="0" err="1"/>
              <a:t>यंत्रणा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चुभन</a:t>
            </a:r>
            <a:r>
              <a:rPr lang="en-US" sz="3600" dirty="0"/>
              <a:t> </a:t>
            </a:r>
            <a:r>
              <a:rPr lang="en-US" sz="3600" dirty="0" err="1"/>
              <a:t>उसे</a:t>
            </a:r>
            <a:r>
              <a:rPr lang="en-US" sz="3600" dirty="0"/>
              <a:t> </a:t>
            </a:r>
            <a:r>
              <a:rPr lang="en-US" sz="3600" dirty="0" err="1"/>
              <a:t>निरंतर</a:t>
            </a:r>
            <a:r>
              <a:rPr lang="en-US" sz="3600" dirty="0"/>
              <a:t> </a:t>
            </a:r>
            <a:r>
              <a:rPr lang="en-US" sz="3600" dirty="0" err="1"/>
              <a:t>टीसती</a:t>
            </a:r>
            <a:r>
              <a:rPr lang="en-US" sz="3600" dirty="0"/>
              <a:t> </a:t>
            </a:r>
            <a:r>
              <a:rPr lang="en-US" sz="3600" dirty="0" err="1"/>
              <a:t>रहती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/>
              <a:t>अलगाव</a:t>
            </a:r>
            <a:r>
              <a:rPr lang="en-US" sz="3600" dirty="0"/>
              <a:t> </a:t>
            </a:r>
            <a:r>
              <a:rPr lang="en-US" sz="3600" dirty="0" err="1"/>
              <a:t>जनित</a:t>
            </a:r>
            <a:r>
              <a:rPr lang="en-US" sz="3600" dirty="0"/>
              <a:t> </a:t>
            </a:r>
            <a:r>
              <a:rPr lang="en-US" sz="3600" dirty="0" err="1"/>
              <a:t>शून्यता</a:t>
            </a:r>
            <a:r>
              <a:rPr lang="en-US" sz="3600" dirty="0"/>
              <a:t> 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एकाकीपन</a:t>
            </a:r>
            <a:r>
              <a:rPr lang="en-US" sz="3600" dirty="0"/>
              <a:t> </a:t>
            </a:r>
            <a:r>
              <a:rPr lang="en-US" sz="3600" dirty="0" err="1" smtClean="0"/>
              <a:t>त्रासद</a:t>
            </a:r>
            <a:r>
              <a:rPr lang="en-US" sz="3600" dirty="0" smtClean="0"/>
              <a:t> </a:t>
            </a:r>
            <a:r>
              <a:rPr lang="en-US" sz="3600" dirty="0" err="1"/>
              <a:t>नहीं</a:t>
            </a:r>
            <a:r>
              <a:rPr lang="en-US" sz="3600" dirty="0"/>
              <a:t> </a:t>
            </a:r>
            <a:r>
              <a:rPr lang="en-US" sz="3600" dirty="0" err="1"/>
              <a:t>रहता</a:t>
            </a:r>
            <a:r>
              <a:rPr lang="en-US" sz="3600" dirty="0"/>
              <a:t>। 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/>
              <a:t>वह</a:t>
            </a:r>
            <a:r>
              <a:rPr lang="en-US" sz="3600" dirty="0"/>
              <a:t> </a:t>
            </a:r>
            <a:r>
              <a:rPr lang="en-US" sz="3600" dirty="0" err="1"/>
              <a:t>सुखी</a:t>
            </a:r>
            <a:r>
              <a:rPr lang="en-US" sz="3600" dirty="0"/>
              <a:t> </a:t>
            </a:r>
            <a:r>
              <a:rPr lang="en-US" sz="3600" dirty="0" err="1"/>
              <a:t>होने</a:t>
            </a:r>
            <a:r>
              <a:rPr lang="en-US" sz="3600" dirty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 smtClean="0"/>
              <a:t>नाटक,यथार्थ</a:t>
            </a:r>
            <a:r>
              <a:rPr lang="en-US" sz="3600" dirty="0" smtClean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 smtClean="0"/>
              <a:t>भिन्न</a:t>
            </a:r>
            <a:r>
              <a:rPr lang="en-US" sz="3600" dirty="0"/>
              <a:t>।</a:t>
            </a:r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88125320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838200"/>
            <a:ext cx="7924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अजय</a:t>
            </a:r>
            <a:r>
              <a:rPr lang="en-US" sz="3600" dirty="0" smtClean="0"/>
              <a:t> </a:t>
            </a:r>
            <a:r>
              <a:rPr lang="en-US" sz="3600" dirty="0" err="1"/>
              <a:t>शहर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आकर</a:t>
            </a:r>
            <a:r>
              <a:rPr lang="en-US" sz="3600" dirty="0"/>
              <a:t> </a:t>
            </a:r>
            <a:r>
              <a:rPr lang="en-US" sz="3600" dirty="0" err="1"/>
              <a:t>भी</a:t>
            </a:r>
            <a:r>
              <a:rPr lang="en-US" sz="3600" dirty="0"/>
              <a:t> </a:t>
            </a:r>
            <a:r>
              <a:rPr lang="en-US" sz="3600" dirty="0" err="1"/>
              <a:t>घर</a:t>
            </a:r>
            <a:r>
              <a:rPr lang="en-US" sz="3600" dirty="0"/>
              <a:t> </a:t>
            </a:r>
            <a:r>
              <a:rPr lang="en-US" sz="3600" dirty="0" err="1"/>
              <a:t>नहीं</a:t>
            </a:r>
            <a:r>
              <a:rPr lang="en-US" sz="3600" dirty="0"/>
              <a:t> </a:t>
            </a:r>
            <a:r>
              <a:rPr lang="en-US" sz="3600" dirty="0" err="1"/>
              <a:t>आता</a:t>
            </a:r>
            <a:r>
              <a:rPr lang="en-US" sz="3600" dirty="0"/>
              <a:t>। 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वह</a:t>
            </a:r>
            <a:r>
              <a:rPr lang="en-US" sz="3600" dirty="0" smtClean="0"/>
              <a:t> </a:t>
            </a:r>
            <a:r>
              <a:rPr lang="en-US" sz="3600" dirty="0" err="1"/>
              <a:t>सर्किट</a:t>
            </a:r>
            <a:r>
              <a:rPr lang="en-US" sz="3600" dirty="0"/>
              <a:t> </a:t>
            </a:r>
            <a:r>
              <a:rPr lang="en-US" sz="3600" dirty="0" err="1"/>
              <a:t>हाउस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ठहरता</a:t>
            </a:r>
            <a:r>
              <a:rPr lang="en-US" sz="3600" dirty="0"/>
              <a:t> </a:t>
            </a:r>
            <a:r>
              <a:rPr lang="en-US" sz="3600" dirty="0" smtClean="0"/>
              <a:t>, </a:t>
            </a:r>
            <a:r>
              <a:rPr lang="en-US" sz="3600" dirty="0" err="1" smtClean="0"/>
              <a:t>बंटी</a:t>
            </a:r>
            <a:r>
              <a:rPr lang="en-US" sz="3600" dirty="0" smtClean="0"/>
              <a:t> </a:t>
            </a:r>
            <a:r>
              <a:rPr lang="en-US" sz="3600" dirty="0" err="1"/>
              <a:t>को</a:t>
            </a:r>
            <a:r>
              <a:rPr lang="en-US" sz="3600" dirty="0"/>
              <a:t> </a:t>
            </a:r>
            <a:r>
              <a:rPr lang="en-US" sz="3600" dirty="0" err="1"/>
              <a:t>बुलाता</a:t>
            </a:r>
            <a:r>
              <a:rPr lang="en-US" sz="3600" dirty="0"/>
              <a:t> </a:t>
            </a:r>
            <a:r>
              <a:rPr lang="en-US" sz="3600" dirty="0" smtClean="0"/>
              <a:t>, </a:t>
            </a:r>
            <a:r>
              <a:rPr lang="en-US" sz="3600" dirty="0" err="1"/>
              <a:t>घुमाता</a:t>
            </a:r>
            <a:r>
              <a:rPr lang="en-US" sz="3600" dirty="0"/>
              <a:t> </a:t>
            </a:r>
            <a:r>
              <a:rPr lang="en-US" sz="3600" dirty="0" err="1"/>
              <a:t>फिराता</a:t>
            </a:r>
            <a:r>
              <a:rPr lang="en-US" sz="3600" dirty="0"/>
              <a:t>  </a:t>
            </a:r>
            <a:r>
              <a:rPr lang="en-US" sz="3600" dirty="0" err="1"/>
              <a:t>तथा</a:t>
            </a:r>
            <a:r>
              <a:rPr lang="en-US" sz="3600" dirty="0"/>
              <a:t> </a:t>
            </a:r>
            <a:r>
              <a:rPr lang="en-US" sz="3600" dirty="0" err="1"/>
              <a:t>खिलौने</a:t>
            </a:r>
            <a:r>
              <a:rPr lang="en-US" sz="3600" dirty="0"/>
              <a:t> </a:t>
            </a:r>
            <a:r>
              <a:rPr lang="en-US" sz="3600" dirty="0" err="1"/>
              <a:t>दिलाता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 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अड़ियल</a:t>
            </a:r>
            <a:r>
              <a:rPr lang="en-US" sz="3600" dirty="0" smtClean="0"/>
              <a:t> </a:t>
            </a:r>
            <a:r>
              <a:rPr lang="en-US" sz="3600" dirty="0" err="1"/>
              <a:t>स्वभाव</a:t>
            </a:r>
            <a:r>
              <a:rPr lang="en-US" sz="3600" dirty="0"/>
              <a:t> </a:t>
            </a:r>
            <a:r>
              <a:rPr lang="en-US" sz="3600" dirty="0" smtClean="0"/>
              <a:t>,  </a:t>
            </a:r>
            <a:r>
              <a:rPr lang="en-US" sz="3600" dirty="0" err="1" smtClean="0"/>
              <a:t>शकुन</a:t>
            </a:r>
            <a:r>
              <a:rPr lang="en-US" sz="3600" dirty="0" smtClean="0"/>
              <a:t> </a:t>
            </a:r>
            <a:r>
              <a:rPr lang="en-US" sz="3600" dirty="0" err="1"/>
              <a:t>से</a:t>
            </a:r>
            <a:r>
              <a:rPr lang="en-US" sz="3600" dirty="0"/>
              <a:t> </a:t>
            </a:r>
            <a:r>
              <a:rPr lang="en-US" sz="3600" dirty="0" err="1"/>
              <a:t>नहीं</a:t>
            </a:r>
            <a:r>
              <a:rPr lang="en-US" sz="3600" dirty="0"/>
              <a:t> </a:t>
            </a:r>
            <a:r>
              <a:rPr lang="en-US" sz="3600" dirty="0" err="1"/>
              <a:t>मिलता</a:t>
            </a:r>
            <a:r>
              <a:rPr lang="en-US" sz="3600" dirty="0"/>
              <a:t>। 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यह</a:t>
            </a:r>
            <a:r>
              <a:rPr lang="en-US" sz="3600" dirty="0" smtClean="0"/>
              <a:t> </a:t>
            </a:r>
            <a:r>
              <a:rPr lang="en-US" sz="3600" dirty="0" err="1"/>
              <a:t>स्थिति</a:t>
            </a:r>
            <a:r>
              <a:rPr lang="en-US" sz="3600" dirty="0"/>
              <a:t> </a:t>
            </a:r>
            <a:r>
              <a:rPr lang="en-US" sz="3600" dirty="0" err="1"/>
              <a:t>भी</a:t>
            </a:r>
            <a:r>
              <a:rPr lang="en-US" sz="3600" dirty="0"/>
              <a:t> </a:t>
            </a:r>
            <a:r>
              <a:rPr lang="en-US" sz="3600" dirty="0" err="1"/>
              <a:t>अधिक</a:t>
            </a:r>
            <a:r>
              <a:rPr lang="en-US" sz="3600" dirty="0"/>
              <a:t> </a:t>
            </a:r>
            <a:r>
              <a:rPr lang="en-US" sz="3600" dirty="0" err="1"/>
              <a:t>नहीं</a:t>
            </a:r>
            <a:r>
              <a:rPr lang="en-US" sz="3600" dirty="0"/>
              <a:t> </a:t>
            </a:r>
            <a:r>
              <a:rPr lang="en-US" sz="3600" dirty="0" err="1"/>
              <a:t>टिकती</a:t>
            </a:r>
            <a:r>
              <a:rPr lang="en-US" sz="3600" dirty="0"/>
              <a:t>। 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अंतिम</a:t>
            </a:r>
            <a:r>
              <a:rPr lang="en-US" sz="3600" dirty="0" smtClean="0"/>
              <a:t> </a:t>
            </a:r>
            <a:r>
              <a:rPr lang="en-US" sz="3600" dirty="0" err="1"/>
              <a:t>परिणाम</a:t>
            </a:r>
            <a:r>
              <a:rPr lang="en-US" sz="3600" dirty="0"/>
              <a:t> </a:t>
            </a:r>
            <a:r>
              <a:rPr lang="en-US" sz="3600" dirty="0" err="1"/>
              <a:t>होता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 </a:t>
            </a:r>
            <a:r>
              <a:rPr lang="en-US" sz="3600" dirty="0" err="1"/>
              <a:t>तलाक</a:t>
            </a:r>
            <a:r>
              <a:rPr lang="en-US" sz="3600" dirty="0"/>
              <a:t> । </a:t>
            </a:r>
          </a:p>
        </p:txBody>
      </p:sp>
    </p:spTree>
    <p:extLst>
      <p:ext uri="{BB962C8B-B14F-4D97-AF65-F5344CB8AC3E}">
        <p14:creationId xmlns:p14="http://schemas.microsoft.com/office/powerpoint/2010/main" val="325446747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838200"/>
            <a:ext cx="7772400" cy="46135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/>
              <a:t>"  </a:t>
            </a:r>
            <a:r>
              <a:rPr lang="en-US" sz="4000" dirty="0" err="1"/>
              <a:t>एक</a:t>
            </a:r>
            <a:r>
              <a:rPr lang="en-US" sz="4000" dirty="0"/>
              <a:t> </a:t>
            </a:r>
            <a:r>
              <a:rPr lang="en-US" sz="4000" dirty="0" err="1"/>
              <a:t>अध्याय</a:t>
            </a:r>
            <a:r>
              <a:rPr lang="en-US" sz="4000" dirty="0"/>
              <a:t> </a:t>
            </a:r>
            <a:r>
              <a:rPr lang="en-US" sz="4000" dirty="0" err="1"/>
              <a:t>था</a:t>
            </a:r>
            <a:r>
              <a:rPr lang="en-US" sz="4000" dirty="0"/>
              <a:t>,  </a:t>
            </a:r>
            <a:r>
              <a:rPr lang="en-US" sz="4000" dirty="0" err="1"/>
              <a:t>जिसे</a:t>
            </a:r>
            <a:r>
              <a:rPr lang="en-US" sz="4000" dirty="0"/>
              <a:t> </a:t>
            </a:r>
            <a:r>
              <a:rPr lang="en-US" sz="4000" dirty="0" err="1"/>
              <a:t>समाप्त</a:t>
            </a:r>
            <a:r>
              <a:rPr lang="en-US" sz="4000" dirty="0"/>
              <a:t> </a:t>
            </a:r>
            <a:r>
              <a:rPr lang="en-US" sz="4000" dirty="0" err="1"/>
              <a:t>होना</a:t>
            </a:r>
            <a:r>
              <a:rPr lang="en-US" sz="4000" dirty="0"/>
              <a:t> </a:t>
            </a:r>
            <a:r>
              <a:rPr lang="en-US" sz="4000" dirty="0" err="1"/>
              <a:t>था</a:t>
            </a:r>
            <a:r>
              <a:rPr lang="en-US" sz="4000" dirty="0"/>
              <a:t> ,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वह</a:t>
            </a:r>
            <a:r>
              <a:rPr lang="en-US" sz="4000" dirty="0"/>
              <a:t> </a:t>
            </a:r>
            <a:r>
              <a:rPr lang="en-US" sz="4000" dirty="0" err="1"/>
              <a:t>हो</a:t>
            </a:r>
            <a:r>
              <a:rPr lang="en-US" sz="4000" dirty="0"/>
              <a:t> </a:t>
            </a:r>
            <a:r>
              <a:rPr lang="en-US" sz="4000" dirty="0" err="1"/>
              <a:t>गया</a:t>
            </a:r>
            <a:r>
              <a:rPr lang="en-US" sz="4000" dirty="0"/>
              <a:t> । </a:t>
            </a:r>
            <a:r>
              <a:rPr lang="en-US" sz="4000" dirty="0" err="1"/>
              <a:t>दस</a:t>
            </a:r>
            <a:r>
              <a:rPr lang="en-US" sz="4000" dirty="0"/>
              <a:t>  </a:t>
            </a:r>
            <a:r>
              <a:rPr lang="en-US" sz="4000" dirty="0" err="1"/>
              <a:t>वर्ष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यह</a:t>
            </a:r>
            <a:r>
              <a:rPr lang="en-US" sz="4000" dirty="0"/>
              <a:t> </a:t>
            </a:r>
            <a:r>
              <a:rPr lang="en-US" sz="4000" dirty="0" err="1"/>
              <a:t>वैवाहिक</a:t>
            </a:r>
            <a:r>
              <a:rPr lang="en-US" sz="4000" dirty="0"/>
              <a:t> </a:t>
            </a:r>
            <a:r>
              <a:rPr lang="en-US" sz="4000" dirty="0" err="1"/>
              <a:t>जीवन</a:t>
            </a:r>
            <a:r>
              <a:rPr lang="en-US" sz="4000" dirty="0"/>
              <a:t> </a:t>
            </a:r>
            <a:r>
              <a:rPr lang="en-US" sz="4000" dirty="0" err="1"/>
              <a:t>एक</a:t>
            </a:r>
            <a:r>
              <a:rPr lang="en-US" sz="4000" dirty="0"/>
              <a:t> </a:t>
            </a:r>
            <a:r>
              <a:rPr lang="en-US" sz="4000" dirty="0" err="1"/>
              <a:t>अंधेरी</a:t>
            </a:r>
            <a:r>
              <a:rPr lang="en-US" sz="4000" dirty="0"/>
              <a:t> </a:t>
            </a:r>
            <a:r>
              <a:rPr lang="en-US" sz="4000" dirty="0" err="1"/>
              <a:t>सुरंग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चलते</a:t>
            </a:r>
            <a:r>
              <a:rPr lang="en-US" sz="4000" dirty="0"/>
              <a:t> </a:t>
            </a:r>
            <a:r>
              <a:rPr lang="en-US" sz="4000" dirty="0" err="1"/>
              <a:t>चले</a:t>
            </a:r>
            <a:r>
              <a:rPr lang="en-US" sz="4000" dirty="0"/>
              <a:t>  </a:t>
            </a:r>
            <a:r>
              <a:rPr lang="en-US" sz="4000" dirty="0" err="1"/>
              <a:t>जाने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अनुभूति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भिन्न</a:t>
            </a:r>
            <a:r>
              <a:rPr lang="en-US" sz="4000" dirty="0"/>
              <a:t> </a:t>
            </a:r>
            <a:r>
              <a:rPr lang="en-US" sz="4000" dirty="0" err="1"/>
              <a:t>ना</a:t>
            </a:r>
            <a:r>
              <a:rPr lang="en-US" sz="4000" dirty="0"/>
              <a:t> </a:t>
            </a:r>
            <a:r>
              <a:rPr lang="en-US" sz="4000" dirty="0" err="1"/>
              <a:t>था</a:t>
            </a:r>
            <a:r>
              <a:rPr lang="en-US" sz="4000" dirty="0"/>
              <a:t>...."। </a:t>
            </a:r>
            <a:r>
              <a:rPr lang="en-US" sz="4000" dirty="0" smtClean="0"/>
              <a:t>(11)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6750131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524000"/>
            <a:ext cx="7391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4000" dirty="0" err="1" smtClean="0"/>
              <a:t>शकुन</a:t>
            </a:r>
            <a:r>
              <a:rPr lang="en-US" sz="4000" dirty="0" smtClean="0"/>
              <a:t>=  </a:t>
            </a:r>
            <a:r>
              <a:rPr lang="en-US" sz="4000" dirty="0" err="1" smtClean="0"/>
              <a:t>अजय</a:t>
            </a:r>
            <a:r>
              <a:rPr lang="en-US" sz="4000" dirty="0" smtClean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 smtClean="0"/>
              <a:t>लौटने</a:t>
            </a:r>
            <a:r>
              <a:rPr lang="en-US" sz="4000" dirty="0" smtClean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आशा</a:t>
            </a:r>
            <a:r>
              <a:rPr lang="en-US" sz="4000" dirty="0"/>
              <a:t> </a:t>
            </a:r>
            <a:r>
              <a:rPr lang="en-US" sz="4000" dirty="0" err="1" smtClean="0"/>
              <a:t>और</a:t>
            </a:r>
            <a:r>
              <a:rPr lang="en-US" sz="4000" dirty="0" smtClean="0"/>
              <a:t> </a:t>
            </a:r>
            <a:r>
              <a:rPr lang="en-US" sz="4000" dirty="0" err="1"/>
              <a:t>इसके</a:t>
            </a:r>
            <a:r>
              <a:rPr lang="en-US" sz="4000" dirty="0"/>
              <a:t> </a:t>
            </a:r>
            <a:r>
              <a:rPr lang="en-US" sz="4000" dirty="0" err="1"/>
              <a:t>लिए</a:t>
            </a:r>
            <a:r>
              <a:rPr lang="en-US" sz="4000" dirty="0"/>
              <a:t> </a:t>
            </a:r>
            <a:r>
              <a:rPr lang="en-US" sz="4000" dirty="0" err="1" smtClean="0"/>
              <a:t>बंटी</a:t>
            </a:r>
            <a:r>
              <a:rPr lang="en-US" sz="4000" dirty="0" smtClean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सेतु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रूप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प्रयोग</a:t>
            </a:r>
            <a:r>
              <a:rPr lang="en-US" sz="4000" dirty="0"/>
              <a:t>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4000" dirty="0" err="1" smtClean="0"/>
              <a:t>तलाक</a:t>
            </a:r>
            <a:r>
              <a:rPr lang="en-US" sz="4000" dirty="0" smtClean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कानूनी</a:t>
            </a:r>
            <a:r>
              <a:rPr lang="en-US" sz="4000" dirty="0"/>
              <a:t> </a:t>
            </a:r>
            <a:r>
              <a:rPr lang="en-US" sz="4000" dirty="0" err="1"/>
              <a:t>रूप</a:t>
            </a:r>
            <a:r>
              <a:rPr lang="en-US" sz="4000" dirty="0"/>
              <a:t> </a:t>
            </a:r>
            <a:r>
              <a:rPr lang="en-US" sz="4000" dirty="0" err="1"/>
              <a:t>लेते</a:t>
            </a:r>
            <a:r>
              <a:rPr lang="en-US" sz="4000" dirty="0"/>
              <a:t> </a:t>
            </a:r>
            <a:r>
              <a:rPr lang="en-US" sz="4000" dirty="0" err="1"/>
              <a:t>ही</a:t>
            </a:r>
            <a:r>
              <a:rPr lang="en-US" sz="4000" dirty="0"/>
              <a:t> </a:t>
            </a:r>
            <a:r>
              <a:rPr lang="en-US" sz="4000" dirty="0" err="1"/>
              <a:t>उसे</a:t>
            </a:r>
            <a:r>
              <a:rPr lang="en-US" sz="4000" dirty="0"/>
              <a:t> </a:t>
            </a:r>
            <a:r>
              <a:rPr lang="en-US" sz="4000" dirty="0" err="1"/>
              <a:t>अपना</a:t>
            </a:r>
            <a:r>
              <a:rPr lang="en-US" sz="4000" dirty="0"/>
              <a:t> </a:t>
            </a:r>
            <a:r>
              <a:rPr lang="en-US" sz="4000" dirty="0" err="1"/>
              <a:t>जीवन</a:t>
            </a:r>
            <a:r>
              <a:rPr lang="en-US" sz="4000" dirty="0"/>
              <a:t> </a:t>
            </a:r>
            <a:r>
              <a:rPr lang="en-US" sz="4000" dirty="0" err="1"/>
              <a:t>अंधकार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अकेलेपन</a:t>
            </a:r>
            <a:r>
              <a:rPr lang="en-US" sz="4000" dirty="0"/>
              <a:t> 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40598826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1600200"/>
            <a:ext cx="7391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4000" dirty="0" err="1"/>
              <a:t>अजय</a:t>
            </a:r>
            <a:r>
              <a:rPr lang="en-US" sz="4000" dirty="0"/>
              <a:t> </a:t>
            </a:r>
            <a:r>
              <a:rPr lang="en-US" sz="4000" dirty="0" err="1"/>
              <a:t>मीरा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शकुन</a:t>
            </a:r>
            <a:r>
              <a:rPr lang="en-US" sz="4000" dirty="0"/>
              <a:t> </a:t>
            </a:r>
            <a:r>
              <a:rPr lang="en-US" sz="4000" dirty="0" err="1"/>
              <a:t>डॉ</a:t>
            </a:r>
            <a:r>
              <a:rPr lang="en-US" sz="4000" dirty="0"/>
              <a:t>. </a:t>
            </a:r>
            <a:r>
              <a:rPr lang="en-US" sz="4000" dirty="0" err="1"/>
              <a:t>जोशी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विवाह</a:t>
            </a:r>
            <a:r>
              <a:rPr lang="en-US" sz="4000" dirty="0"/>
              <a:t> </a:t>
            </a:r>
            <a:r>
              <a:rPr lang="en-US" sz="40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4000" dirty="0" err="1"/>
              <a:t>दोनों</a:t>
            </a:r>
            <a:r>
              <a:rPr lang="en-US" sz="4000" dirty="0"/>
              <a:t>  </a:t>
            </a:r>
            <a:r>
              <a:rPr lang="en-US" sz="4000" dirty="0" err="1"/>
              <a:t>अलगावजनित</a:t>
            </a:r>
            <a:r>
              <a:rPr lang="en-US" sz="4000" dirty="0"/>
              <a:t> </a:t>
            </a:r>
            <a:r>
              <a:rPr lang="en-US" sz="4000" dirty="0" err="1"/>
              <a:t>तनाव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मुक्त</a:t>
            </a:r>
            <a:r>
              <a:rPr lang="en-US" sz="4000" dirty="0"/>
              <a:t> 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 </a:t>
            </a:r>
            <a:endParaRPr lang="en-US" sz="4000" dirty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endParaRPr lang="en-US" sz="4000" dirty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5356099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2057400"/>
            <a:ext cx="7620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4000" dirty="0" err="1" smtClean="0"/>
              <a:t>बंटी</a:t>
            </a:r>
            <a:r>
              <a:rPr lang="en-US" sz="4000" dirty="0" smtClean="0"/>
              <a:t>  </a:t>
            </a:r>
            <a:r>
              <a:rPr lang="en-US" sz="4000" dirty="0" err="1"/>
              <a:t>मां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किसी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पत्नी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मां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endParaRPr lang="en-US" sz="4000" dirty="0" smtClean="0"/>
          </a:p>
          <a:p>
            <a:pPr marL="571500" indent="-57150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4000" dirty="0" err="1" smtClean="0"/>
              <a:t>अपने</a:t>
            </a:r>
            <a:r>
              <a:rPr lang="en-US" sz="4000" dirty="0" smtClean="0"/>
              <a:t> </a:t>
            </a:r>
            <a:r>
              <a:rPr lang="en-US" sz="4000" dirty="0" err="1"/>
              <a:t>पिता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किसी</a:t>
            </a:r>
            <a:r>
              <a:rPr lang="en-US" sz="4000" dirty="0"/>
              <a:t> </a:t>
            </a:r>
            <a:r>
              <a:rPr lang="en-US" sz="4000" dirty="0" err="1"/>
              <a:t>अन्य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पति</a:t>
            </a:r>
            <a:r>
              <a:rPr lang="en-US" sz="4000" dirty="0"/>
              <a:t> </a:t>
            </a:r>
            <a:endParaRPr lang="en-US" sz="4000" dirty="0" smtClean="0"/>
          </a:p>
          <a:p>
            <a:pPr>
              <a:lnSpc>
                <a:spcPct val="150000"/>
              </a:lnSpc>
            </a:pPr>
            <a:r>
              <a:rPr lang="en-US" sz="4000" dirty="0" smtClean="0"/>
              <a:t>( </a:t>
            </a:r>
            <a:r>
              <a:rPr lang="en-US" sz="4000" dirty="0" err="1"/>
              <a:t>मीरा</a:t>
            </a:r>
            <a:r>
              <a:rPr lang="en-US" sz="4000" dirty="0"/>
              <a:t> ) </a:t>
            </a:r>
            <a:r>
              <a:rPr lang="en-US" sz="4000" dirty="0" err="1"/>
              <a:t>एवं</a:t>
            </a:r>
            <a:r>
              <a:rPr lang="en-US" sz="4000" dirty="0"/>
              <a:t>  </a:t>
            </a:r>
            <a:r>
              <a:rPr lang="en-US" sz="4000" dirty="0" err="1"/>
              <a:t>पिता</a:t>
            </a:r>
            <a:r>
              <a:rPr lang="en-US" sz="4000" dirty="0"/>
              <a:t> (</a:t>
            </a:r>
            <a:r>
              <a:rPr lang="en-US" sz="4000" dirty="0" err="1"/>
              <a:t>चीनू</a:t>
            </a:r>
            <a:r>
              <a:rPr lang="en-US" sz="4000" dirty="0"/>
              <a:t> )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रूप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बदलते</a:t>
            </a:r>
            <a:r>
              <a:rPr lang="en-US" sz="4000" dirty="0"/>
              <a:t> </a:t>
            </a:r>
            <a:r>
              <a:rPr lang="en-US" sz="4000" dirty="0" err="1"/>
              <a:t>नहीं</a:t>
            </a:r>
            <a:r>
              <a:rPr lang="en-US" sz="4000" dirty="0"/>
              <a:t> </a:t>
            </a:r>
            <a:r>
              <a:rPr lang="en-US" sz="4000" dirty="0" err="1"/>
              <a:t>देख</a:t>
            </a:r>
            <a:r>
              <a:rPr lang="en-US" sz="4000" dirty="0"/>
              <a:t> </a:t>
            </a:r>
            <a:r>
              <a:rPr lang="en-US" sz="4000" dirty="0" err="1"/>
              <a:t>पाता</a:t>
            </a:r>
            <a:r>
              <a:rPr lang="en-US" sz="4000" dirty="0"/>
              <a:t>। </a:t>
            </a:r>
          </a:p>
        </p:txBody>
      </p:sp>
    </p:spTree>
    <p:extLst>
      <p:ext uri="{BB962C8B-B14F-4D97-AF65-F5344CB8AC3E}">
        <p14:creationId xmlns:p14="http://schemas.microsoft.com/office/powerpoint/2010/main" val="31614450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87829" y="796834"/>
            <a:ext cx="794657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/>
              <a:t>वह</a:t>
            </a:r>
            <a:r>
              <a:rPr lang="en-US" sz="4000" dirty="0" smtClean="0"/>
              <a:t> </a:t>
            </a:r>
            <a:r>
              <a:rPr lang="en-US" sz="4000" dirty="0" err="1"/>
              <a:t>डॉ</a:t>
            </a:r>
            <a:r>
              <a:rPr lang="en-US" sz="4000" dirty="0"/>
              <a:t>. </a:t>
            </a:r>
            <a:r>
              <a:rPr lang="en-US" sz="4000" dirty="0" err="1"/>
              <a:t>जोशी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बच्चों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अपना</a:t>
            </a:r>
            <a:r>
              <a:rPr lang="en-US" sz="4000" dirty="0"/>
              <a:t> </a:t>
            </a:r>
            <a:r>
              <a:rPr lang="en-US" sz="4000" dirty="0" err="1"/>
              <a:t>एकाधिकार</a:t>
            </a:r>
            <a:r>
              <a:rPr lang="en-US" sz="4000" dirty="0"/>
              <a:t> </a:t>
            </a:r>
            <a:r>
              <a:rPr lang="en-US" sz="4000" dirty="0" err="1"/>
              <a:t>लूटने</a:t>
            </a:r>
            <a:r>
              <a:rPr lang="en-US" sz="4000" dirty="0"/>
              <a:t> </a:t>
            </a:r>
            <a:r>
              <a:rPr lang="en-US" sz="4000" dirty="0" err="1"/>
              <a:t>वाला</a:t>
            </a:r>
            <a:r>
              <a:rPr lang="en-US" sz="4000" dirty="0"/>
              <a:t> </a:t>
            </a:r>
            <a:r>
              <a:rPr lang="en-US" sz="4000" dirty="0" err="1"/>
              <a:t>समझता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4000" dirty="0" err="1" smtClean="0"/>
              <a:t>मां</a:t>
            </a:r>
            <a:r>
              <a:rPr lang="en-US" sz="4000" dirty="0" smtClean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लापरवाही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 smtClean="0"/>
              <a:t>तड़पता</a:t>
            </a:r>
            <a:r>
              <a:rPr lang="en-US" sz="4000" dirty="0" smtClean="0"/>
              <a:t> </a:t>
            </a:r>
            <a:r>
              <a:rPr lang="en-US" sz="4000" dirty="0" err="1"/>
              <a:t>है</a:t>
            </a:r>
            <a:r>
              <a:rPr lang="en-US" sz="40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4000" dirty="0" smtClean="0"/>
              <a:t>  </a:t>
            </a:r>
            <a:r>
              <a:rPr lang="en-US" sz="4000" dirty="0" err="1"/>
              <a:t>विद्रोही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आक्रामक</a:t>
            </a:r>
            <a:r>
              <a:rPr lang="en-US" sz="4000" dirty="0"/>
              <a:t> </a:t>
            </a:r>
            <a:r>
              <a:rPr lang="en-US" sz="4000" dirty="0" err="1"/>
              <a:t>हो</a:t>
            </a:r>
            <a:r>
              <a:rPr lang="en-US" sz="4000" dirty="0"/>
              <a:t> </a:t>
            </a:r>
            <a:r>
              <a:rPr lang="en-US" sz="4000" dirty="0" err="1"/>
              <a:t>जाता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</a:t>
            </a:r>
            <a:r>
              <a:rPr lang="en-US" sz="40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4000" dirty="0" err="1" smtClean="0"/>
              <a:t>स्वयं</a:t>
            </a:r>
            <a:r>
              <a:rPr lang="en-US" sz="4000" dirty="0" smtClean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फालतू</a:t>
            </a:r>
            <a:r>
              <a:rPr lang="en-US" sz="4000" dirty="0"/>
              <a:t> , </a:t>
            </a:r>
            <a:r>
              <a:rPr lang="en-US" sz="4000" dirty="0" err="1"/>
              <a:t>अनचाहा</a:t>
            </a:r>
            <a:r>
              <a:rPr lang="en-US" sz="4000" dirty="0"/>
              <a:t> </a:t>
            </a:r>
            <a:r>
              <a:rPr lang="en-US" sz="4000" dirty="0" err="1"/>
              <a:t>समझ</a:t>
            </a:r>
            <a:r>
              <a:rPr lang="en-US" sz="4000" dirty="0"/>
              <a:t> </a:t>
            </a:r>
            <a:r>
              <a:rPr lang="en-US" sz="4000" dirty="0" err="1"/>
              <a:t>धीरे-धीरे</a:t>
            </a:r>
            <a:r>
              <a:rPr lang="en-US" sz="4000" dirty="0"/>
              <a:t> </a:t>
            </a:r>
            <a:r>
              <a:rPr lang="en-US" sz="4000" dirty="0" err="1"/>
              <a:t>असामान्य</a:t>
            </a:r>
            <a:r>
              <a:rPr lang="en-US" sz="4000" dirty="0"/>
              <a:t> </a:t>
            </a:r>
            <a:r>
              <a:rPr lang="en-US" sz="4000" dirty="0" smtClean="0"/>
              <a:t>।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008653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990600"/>
            <a:ext cx="7772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शकुन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 smtClean="0"/>
              <a:t>सेतु</a:t>
            </a:r>
            <a:r>
              <a:rPr lang="en-US" sz="4000" dirty="0" smtClean="0"/>
              <a:t> </a:t>
            </a:r>
            <a:r>
              <a:rPr lang="en-US" sz="4000" dirty="0" err="1"/>
              <a:t>बनने</a:t>
            </a:r>
            <a:r>
              <a:rPr lang="en-US" sz="4000" dirty="0"/>
              <a:t>  </a:t>
            </a:r>
            <a:r>
              <a:rPr lang="en-US" sz="4000" dirty="0" err="1"/>
              <a:t>तथा</a:t>
            </a:r>
            <a:r>
              <a:rPr lang="en-US" sz="4000" dirty="0"/>
              <a:t> </a:t>
            </a:r>
            <a:r>
              <a:rPr lang="en-US" sz="4000" dirty="0" err="1"/>
              <a:t>अजय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 </a:t>
            </a:r>
            <a:r>
              <a:rPr lang="en-US" sz="4000" dirty="0" err="1"/>
              <a:t>प्रताड़ित</a:t>
            </a:r>
            <a:r>
              <a:rPr lang="en-US" sz="4000" dirty="0"/>
              <a:t> </a:t>
            </a:r>
            <a:r>
              <a:rPr lang="en-US" sz="4000" dirty="0" err="1" smtClean="0"/>
              <a:t>करने</a:t>
            </a:r>
            <a:r>
              <a:rPr lang="en-US" sz="4000" dirty="0" smtClean="0"/>
              <a:t> </a:t>
            </a:r>
            <a:r>
              <a:rPr lang="en-US" sz="4000" dirty="0" err="1" smtClean="0"/>
              <a:t>में</a:t>
            </a:r>
            <a:r>
              <a:rPr lang="en-US" sz="4000" dirty="0" smtClean="0"/>
              <a:t> </a:t>
            </a:r>
            <a:r>
              <a:rPr lang="en-US" sz="4000" dirty="0" err="1"/>
              <a:t>असमर्थ</a:t>
            </a:r>
            <a:r>
              <a:rPr lang="en-US" sz="4000" dirty="0"/>
              <a:t>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उसे</a:t>
            </a:r>
            <a:r>
              <a:rPr lang="en-US" sz="4000" dirty="0" smtClean="0"/>
              <a:t> </a:t>
            </a:r>
            <a:r>
              <a:rPr lang="en-US" sz="4000" dirty="0" err="1"/>
              <a:t>अपने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डॉ</a:t>
            </a:r>
            <a:r>
              <a:rPr lang="en-US" sz="4000" dirty="0"/>
              <a:t>. </a:t>
            </a:r>
            <a:r>
              <a:rPr lang="en-US" sz="4000" dirty="0" err="1"/>
              <a:t>जोशी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जीवन</a:t>
            </a:r>
            <a:r>
              <a:rPr lang="en-US" sz="4000" dirty="0"/>
              <a:t> </a:t>
            </a:r>
            <a:r>
              <a:rPr lang="en-US" sz="4000" dirty="0" err="1" smtClean="0"/>
              <a:t>में</a:t>
            </a:r>
            <a:r>
              <a:rPr lang="en-US" sz="4000" dirty="0" smtClean="0"/>
              <a:t> </a:t>
            </a:r>
            <a:r>
              <a:rPr lang="en-US" sz="4000" dirty="0" err="1" smtClean="0"/>
              <a:t>बाधा</a:t>
            </a:r>
            <a:r>
              <a:rPr lang="en-US" sz="4000" dirty="0" smtClean="0"/>
              <a:t> </a:t>
            </a:r>
            <a:r>
              <a:rPr lang="en-US" sz="4000" dirty="0" err="1"/>
              <a:t>नहीं</a:t>
            </a:r>
            <a:r>
              <a:rPr lang="en-US" sz="4000" dirty="0"/>
              <a:t> ,</a:t>
            </a:r>
            <a:r>
              <a:rPr lang="en-US" sz="4000" dirty="0" err="1" smtClean="0"/>
              <a:t>अतः</a:t>
            </a:r>
            <a:r>
              <a:rPr lang="en-US" sz="4000" dirty="0" smtClean="0"/>
              <a:t> </a:t>
            </a:r>
            <a:r>
              <a:rPr lang="en-US" sz="4000" dirty="0" err="1"/>
              <a:t>अजय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पास</a:t>
            </a:r>
            <a:r>
              <a:rPr lang="en-US" sz="4000" dirty="0"/>
              <a:t> </a:t>
            </a:r>
            <a:r>
              <a:rPr lang="en-US" sz="4000" dirty="0" err="1"/>
              <a:t>कलकत्ता</a:t>
            </a:r>
            <a:r>
              <a:rPr lang="en-US" sz="4000" dirty="0"/>
              <a:t>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बंटी</a:t>
            </a:r>
            <a:r>
              <a:rPr lang="en-US" sz="4000" dirty="0" smtClean="0"/>
              <a:t> </a:t>
            </a:r>
            <a:r>
              <a:rPr lang="en-US" sz="4000" dirty="0" err="1" smtClean="0"/>
              <a:t>शकुन</a:t>
            </a:r>
            <a:r>
              <a:rPr lang="en-US" sz="4000" dirty="0" smtClean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दुःखी</a:t>
            </a:r>
            <a:r>
              <a:rPr lang="en-US" sz="4000" dirty="0"/>
              <a:t> </a:t>
            </a:r>
            <a:r>
              <a:rPr lang="en-US" sz="4000" dirty="0" err="1"/>
              <a:t>करने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 smtClean="0"/>
              <a:t>लिए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7985614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838200"/>
            <a:ext cx="7467600" cy="49903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/>
              <a:t>मीरा</a:t>
            </a:r>
            <a:r>
              <a:rPr lang="en-US" sz="3600" dirty="0"/>
              <a:t> </a:t>
            </a:r>
            <a:r>
              <a:rPr lang="en-US" sz="3600" dirty="0" err="1"/>
              <a:t>को</a:t>
            </a:r>
            <a:r>
              <a:rPr lang="en-US" sz="3600" dirty="0"/>
              <a:t> </a:t>
            </a:r>
            <a:r>
              <a:rPr lang="en-US" sz="3600" dirty="0" err="1"/>
              <a:t>मां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चीनू</a:t>
            </a:r>
            <a:r>
              <a:rPr lang="en-US" sz="3600" dirty="0"/>
              <a:t> </a:t>
            </a:r>
            <a:r>
              <a:rPr lang="en-US" sz="3600" dirty="0" err="1"/>
              <a:t>को</a:t>
            </a:r>
            <a:r>
              <a:rPr lang="en-US" sz="3600" dirty="0"/>
              <a:t> </a:t>
            </a:r>
            <a:r>
              <a:rPr lang="en-US" sz="3600" dirty="0" err="1"/>
              <a:t>भाई</a:t>
            </a:r>
            <a:r>
              <a:rPr lang="en-US" sz="3600" dirty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/>
              <a:t>स्थान</a:t>
            </a:r>
            <a:r>
              <a:rPr lang="en-US" sz="3600" dirty="0"/>
              <a:t> </a:t>
            </a:r>
            <a:r>
              <a:rPr lang="en-US" sz="3600" dirty="0" err="1"/>
              <a:t>नहीं</a:t>
            </a:r>
            <a:r>
              <a:rPr lang="en-US" sz="3600" dirty="0"/>
              <a:t> </a:t>
            </a:r>
            <a:r>
              <a:rPr lang="en-US" sz="3600" dirty="0" err="1"/>
              <a:t>दे</a:t>
            </a:r>
            <a:r>
              <a:rPr lang="en-US" sz="3600" dirty="0"/>
              <a:t> </a:t>
            </a:r>
            <a:r>
              <a:rPr lang="en-US" sz="3600" dirty="0" err="1"/>
              <a:t>पाता</a:t>
            </a:r>
            <a:r>
              <a:rPr lang="en-US" sz="3600" dirty="0"/>
              <a:t>। 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पिता</a:t>
            </a:r>
            <a:r>
              <a:rPr lang="en-US" sz="3600" dirty="0" smtClean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साथ</a:t>
            </a:r>
            <a:r>
              <a:rPr lang="en-US" sz="3600" dirty="0"/>
              <a:t> </a:t>
            </a:r>
            <a:r>
              <a:rPr lang="en-US" sz="3600" dirty="0" err="1"/>
              <a:t>अकेले</a:t>
            </a:r>
            <a:r>
              <a:rPr lang="en-US" sz="3600" dirty="0"/>
              <a:t> </a:t>
            </a:r>
            <a:r>
              <a:rPr lang="en-US" sz="3600" dirty="0" err="1"/>
              <a:t>रहने</a:t>
            </a:r>
            <a:r>
              <a:rPr lang="en-US" sz="3600" dirty="0"/>
              <a:t> , </a:t>
            </a:r>
            <a:r>
              <a:rPr lang="en-US" sz="3600" dirty="0" err="1"/>
              <a:t>नए</a:t>
            </a:r>
            <a:r>
              <a:rPr lang="en-US" sz="3600" dirty="0"/>
              <a:t> - </a:t>
            </a:r>
            <a:r>
              <a:rPr lang="en-US" sz="3600" dirty="0" err="1"/>
              <a:t>नए</a:t>
            </a:r>
            <a:r>
              <a:rPr lang="en-US" sz="3600" dirty="0"/>
              <a:t> </a:t>
            </a:r>
            <a:r>
              <a:rPr lang="en-US" sz="3600" dirty="0" err="1"/>
              <a:t>स्थान</a:t>
            </a:r>
            <a:r>
              <a:rPr lang="en-US" sz="3600" dirty="0"/>
              <a:t> </a:t>
            </a:r>
            <a:r>
              <a:rPr lang="en-US" sz="3600" dirty="0" err="1"/>
              <a:t>देखने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चीजें</a:t>
            </a:r>
            <a:r>
              <a:rPr lang="en-US" sz="3600" dirty="0"/>
              <a:t> </a:t>
            </a:r>
            <a:r>
              <a:rPr lang="en-US" sz="3600" dirty="0" err="1"/>
              <a:t>खरीदने</a:t>
            </a:r>
            <a:r>
              <a:rPr lang="en-US" sz="3600" dirty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 smtClean="0"/>
              <a:t>सपना</a:t>
            </a:r>
            <a:r>
              <a:rPr lang="en-US" sz="3600" dirty="0" smtClean="0"/>
              <a:t> </a:t>
            </a:r>
            <a:r>
              <a:rPr lang="en-US" sz="3600" dirty="0" err="1" smtClean="0"/>
              <a:t>टूट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स्वयं</a:t>
            </a:r>
            <a:r>
              <a:rPr lang="en-US" sz="3600" dirty="0" smtClean="0"/>
              <a:t> </a:t>
            </a:r>
            <a:r>
              <a:rPr lang="en-US" sz="3600" dirty="0" err="1"/>
              <a:t>को</a:t>
            </a:r>
            <a:r>
              <a:rPr lang="en-US" sz="3600" dirty="0"/>
              <a:t> </a:t>
            </a:r>
            <a:r>
              <a:rPr lang="en-US" sz="3600" dirty="0" err="1"/>
              <a:t>भीड</a:t>
            </a:r>
            <a:r>
              <a:rPr lang="en-US" sz="3600" dirty="0"/>
              <a:t>़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खोए</a:t>
            </a:r>
            <a:r>
              <a:rPr lang="en-US" sz="3600" dirty="0"/>
              <a:t> </a:t>
            </a:r>
            <a:r>
              <a:rPr lang="en-US" sz="3600" dirty="0" err="1"/>
              <a:t>बच्चे</a:t>
            </a:r>
            <a:r>
              <a:rPr lang="en-US" sz="3600" dirty="0"/>
              <a:t> -</a:t>
            </a:r>
            <a:r>
              <a:rPr lang="en-US" sz="3600" dirty="0" err="1"/>
              <a:t>सा</a:t>
            </a:r>
            <a:r>
              <a:rPr lang="en-US" sz="3600" dirty="0"/>
              <a:t> </a:t>
            </a:r>
            <a:r>
              <a:rPr lang="en-US" sz="3600" dirty="0" err="1"/>
              <a:t>महसूस</a:t>
            </a:r>
            <a:r>
              <a:rPr lang="en-US" sz="3600" dirty="0"/>
              <a:t> </a:t>
            </a:r>
            <a:r>
              <a:rPr lang="en-US" sz="3600" dirty="0" err="1"/>
              <a:t>करता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 । </a:t>
            </a:r>
          </a:p>
        </p:txBody>
      </p:sp>
    </p:spTree>
    <p:extLst>
      <p:ext uri="{BB962C8B-B14F-4D97-AF65-F5344CB8AC3E}">
        <p14:creationId xmlns:p14="http://schemas.microsoft.com/office/powerpoint/2010/main" val="1559599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066800"/>
            <a:ext cx="77724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साठोत्तर</a:t>
            </a:r>
            <a:r>
              <a:rPr lang="en-US" sz="4000" dirty="0"/>
              <a:t> </a:t>
            </a:r>
            <a:r>
              <a:rPr lang="en-US" sz="4000" dirty="0" err="1"/>
              <a:t>परिवेश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व्याप्त</a:t>
            </a:r>
            <a:r>
              <a:rPr lang="en-US" sz="4000" dirty="0"/>
              <a:t> </a:t>
            </a:r>
            <a:r>
              <a:rPr lang="en-US" sz="4000" dirty="0" err="1"/>
              <a:t>व्यक्तिवादिता</a:t>
            </a:r>
            <a:endParaRPr lang="en-US" sz="4000" dirty="0"/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विसंगतियों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जीते</a:t>
            </a:r>
            <a:r>
              <a:rPr lang="en-US" sz="4000" dirty="0"/>
              <a:t> </a:t>
            </a:r>
            <a:r>
              <a:rPr lang="en-US" sz="4000" dirty="0" err="1"/>
              <a:t>दम्पत्ति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अलगाव</a:t>
            </a:r>
            <a:endParaRPr lang="en-US" sz="4000" dirty="0"/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तलाक</a:t>
            </a:r>
            <a:r>
              <a:rPr lang="en-US" sz="4000" dirty="0"/>
              <a:t> </a:t>
            </a:r>
            <a:r>
              <a:rPr lang="en-US" sz="4000" dirty="0" err="1"/>
              <a:t>एवं</a:t>
            </a:r>
            <a:r>
              <a:rPr lang="en-US" sz="4000" dirty="0"/>
              <a:t> </a:t>
            </a:r>
            <a:r>
              <a:rPr lang="en-US" sz="4000" dirty="0" err="1"/>
              <a:t>पुनर्विवाह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दुष्परिणा</a:t>
            </a:r>
            <a:endParaRPr lang="en-US" sz="4000" dirty="0"/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बच्चे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मानसिकता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755772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838200"/>
            <a:ext cx="7924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वह</a:t>
            </a:r>
            <a:r>
              <a:rPr lang="en-US" sz="4000" dirty="0"/>
              <a:t> </a:t>
            </a:r>
            <a:r>
              <a:rPr lang="en-US" sz="4000" dirty="0" err="1"/>
              <a:t>गुमसुम</a:t>
            </a:r>
            <a:r>
              <a:rPr lang="en-US" sz="4000" dirty="0"/>
              <a:t>  </a:t>
            </a:r>
            <a:r>
              <a:rPr lang="en-US" sz="4000" dirty="0" err="1"/>
              <a:t>रहने</a:t>
            </a:r>
            <a:r>
              <a:rPr lang="en-US" sz="4000" dirty="0"/>
              <a:t> </a:t>
            </a:r>
            <a:r>
              <a:rPr lang="en-US" sz="4000" dirty="0" err="1"/>
              <a:t>लगता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पढ़ने</a:t>
            </a:r>
            <a:r>
              <a:rPr lang="en-US" sz="4000" dirty="0" smtClean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 smtClean="0"/>
              <a:t>कमजोर</a:t>
            </a:r>
            <a:r>
              <a:rPr lang="en-US" sz="4000" dirty="0" smtClean="0"/>
              <a:t> </a:t>
            </a:r>
            <a:r>
              <a:rPr lang="en-US" sz="4000" dirty="0" err="1" smtClean="0"/>
              <a:t>स्कूल</a:t>
            </a:r>
            <a:r>
              <a:rPr lang="en-US" sz="4000" dirty="0" smtClean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 smtClean="0"/>
              <a:t>दाखिला</a:t>
            </a:r>
            <a:r>
              <a:rPr lang="en-US" sz="4000" dirty="0"/>
              <a:t> </a:t>
            </a:r>
            <a:r>
              <a:rPr lang="en-US" sz="4000" dirty="0" err="1"/>
              <a:t>असफल</a:t>
            </a:r>
            <a:r>
              <a:rPr lang="en-US" sz="4000" dirty="0"/>
              <a:t>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अजय</a:t>
            </a:r>
            <a:r>
              <a:rPr lang="en-US" sz="4000" dirty="0" smtClean="0"/>
              <a:t> </a:t>
            </a:r>
            <a:r>
              <a:rPr lang="en-US" sz="4000" dirty="0" err="1"/>
              <a:t>उसे</a:t>
            </a:r>
            <a:r>
              <a:rPr lang="en-US" sz="4000" dirty="0"/>
              <a:t> </a:t>
            </a:r>
            <a:r>
              <a:rPr lang="en-US" sz="4000" dirty="0" err="1"/>
              <a:t>हॉस्टल</a:t>
            </a:r>
            <a:r>
              <a:rPr lang="en-US" sz="4000" dirty="0"/>
              <a:t> </a:t>
            </a:r>
            <a:r>
              <a:rPr lang="en-US" sz="4000" dirty="0" err="1"/>
              <a:t>भेजने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निर्णय</a:t>
            </a:r>
            <a:r>
              <a:rPr lang="en-US" sz="4000" dirty="0"/>
              <a:t> </a:t>
            </a:r>
            <a:r>
              <a:rPr lang="en-US" sz="4000" dirty="0" smtClean="0"/>
              <a:t>।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बंटी</a:t>
            </a:r>
            <a:r>
              <a:rPr lang="en-US" sz="4000" dirty="0" smtClean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 smtClean="0"/>
              <a:t>असामान्य</a:t>
            </a:r>
            <a:r>
              <a:rPr lang="en-US" sz="4000" dirty="0" smtClean="0"/>
              <a:t> </a:t>
            </a:r>
            <a:r>
              <a:rPr lang="en-US" sz="4000" dirty="0" err="1"/>
              <a:t>होते</a:t>
            </a:r>
            <a:r>
              <a:rPr lang="en-US" sz="4000" dirty="0"/>
              <a:t> </a:t>
            </a:r>
            <a:r>
              <a:rPr lang="en-US" sz="4000" dirty="0" err="1"/>
              <a:t>जाने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मार्मिक</a:t>
            </a:r>
            <a:r>
              <a:rPr lang="en-US" sz="4000" dirty="0"/>
              <a:t> </a:t>
            </a:r>
            <a:r>
              <a:rPr lang="en-US" sz="4000" dirty="0" err="1"/>
              <a:t>यात्रा</a:t>
            </a:r>
            <a:r>
              <a:rPr lang="en-US" sz="4000" dirty="0"/>
              <a:t> </a:t>
            </a:r>
            <a:r>
              <a:rPr lang="en-US" sz="4000" dirty="0" err="1"/>
              <a:t>ही</a:t>
            </a:r>
            <a:r>
              <a:rPr lang="en-US" sz="4000" dirty="0"/>
              <a:t> </a:t>
            </a:r>
            <a:r>
              <a:rPr lang="en-US" sz="4000" dirty="0" err="1"/>
              <a:t>इस</a:t>
            </a:r>
            <a:r>
              <a:rPr lang="en-US" sz="4000" dirty="0"/>
              <a:t> </a:t>
            </a:r>
            <a:r>
              <a:rPr lang="en-US" sz="4000" dirty="0" err="1"/>
              <a:t>उपन्यास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कथावस्तु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375323186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en-US" dirty="0" err="1"/>
              <a:t>कथानक</a:t>
            </a:r>
            <a:r>
              <a:rPr lang="en-US" dirty="0"/>
              <a:t> </a:t>
            </a:r>
            <a:r>
              <a:rPr lang="en-US" dirty="0" err="1"/>
              <a:t>से</a:t>
            </a:r>
            <a:r>
              <a:rPr lang="en-US" dirty="0"/>
              <a:t> </a:t>
            </a:r>
            <a:r>
              <a:rPr lang="en-US" dirty="0" err="1"/>
              <a:t>पूर्व</a:t>
            </a:r>
            <a:r>
              <a:rPr lang="en-US" dirty="0"/>
              <a:t> '</a:t>
            </a:r>
            <a:r>
              <a:rPr lang="en-US" dirty="0" err="1"/>
              <a:t>जन्मपत्री</a:t>
            </a:r>
            <a:r>
              <a:rPr lang="en-US" dirty="0"/>
              <a:t> </a:t>
            </a:r>
            <a:r>
              <a:rPr lang="en-US" dirty="0" err="1"/>
              <a:t>बंटी</a:t>
            </a:r>
            <a:r>
              <a:rPr lang="en-US" dirty="0"/>
              <a:t>'</a:t>
            </a:r>
          </a:p>
        </p:txBody>
      </p:sp>
      <p:sp>
        <p:nvSpPr>
          <p:cNvPr id="3" name="Rectangle 2"/>
          <p:cNvSpPr/>
          <p:nvPr/>
        </p:nvSpPr>
        <p:spPr>
          <a:xfrm>
            <a:off x="457200" y="2895600"/>
            <a:ext cx="8077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ढाई</a:t>
            </a:r>
            <a:r>
              <a:rPr lang="en-US" sz="4000" dirty="0"/>
              <a:t> </a:t>
            </a:r>
            <a:r>
              <a:rPr lang="en-US" sz="4000" dirty="0" err="1"/>
              <a:t>पृष्ठों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भूमिका</a:t>
            </a:r>
            <a:r>
              <a:rPr lang="en-US" sz="4000" dirty="0"/>
              <a:t> -- </a:t>
            </a:r>
            <a:r>
              <a:rPr lang="en-US" sz="4000" dirty="0" err="1"/>
              <a:t>कृति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प्रेरणा</a:t>
            </a:r>
            <a:r>
              <a:rPr lang="en-US" sz="4000" dirty="0"/>
              <a:t> </a:t>
            </a:r>
            <a:r>
              <a:rPr lang="en-US" sz="4000" dirty="0" err="1"/>
              <a:t>स्रोत</a:t>
            </a:r>
            <a:r>
              <a:rPr lang="en-US" sz="4000" dirty="0"/>
              <a:t> , </a:t>
            </a:r>
            <a:r>
              <a:rPr lang="en-US" sz="4000" dirty="0" err="1"/>
              <a:t>कथ्य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विभिन्न</a:t>
            </a:r>
            <a:r>
              <a:rPr lang="en-US" sz="4000" dirty="0"/>
              <a:t> </a:t>
            </a:r>
            <a:r>
              <a:rPr lang="en-US" sz="4000" dirty="0" err="1"/>
              <a:t>मोड़ों</a:t>
            </a:r>
            <a:r>
              <a:rPr lang="en-US" sz="4000" dirty="0"/>
              <a:t>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समूची</a:t>
            </a:r>
            <a:r>
              <a:rPr lang="en-US" sz="4000" dirty="0" smtClean="0"/>
              <a:t> </a:t>
            </a:r>
            <a:r>
              <a:rPr lang="en-US" sz="4000" dirty="0" err="1"/>
              <a:t>त्रासदी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एकांत</a:t>
            </a:r>
            <a:r>
              <a:rPr lang="en-US" sz="4000" dirty="0"/>
              <a:t> </a:t>
            </a:r>
            <a:r>
              <a:rPr lang="en-US" sz="4000" dirty="0" err="1"/>
              <a:t>भोक्ता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अपने</a:t>
            </a:r>
            <a:r>
              <a:rPr lang="en-US" sz="4000" dirty="0" smtClean="0"/>
              <a:t> </a:t>
            </a:r>
            <a:r>
              <a:rPr lang="en-US" sz="4000" dirty="0" err="1"/>
              <a:t>दृष्टिकोण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 </a:t>
            </a:r>
            <a:r>
              <a:rPr lang="en-US" sz="4000" dirty="0" err="1" smtClean="0"/>
              <a:t>अभिव्यक्त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8609889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676400"/>
            <a:ext cx="7543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मौलिक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रोचक</a:t>
            </a:r>
            <a:r>
              <a:rPr lang="en-US" sz="4000" dirty="0"/>
              <a:t> </a:t>
            </a:r>
            <a:r>
              <a:rPr lang="en-US" sz="4000" dirty="0" err="1"/>
              <a:t>प्रयोग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बिना</a:t>
            </a:r>
            <a:r>
              <a:rPr lang="en-US" sz="4000" dirty="0" smtClean="0"/>
              <a:t> </a:t>
            </a:r>
            <a:r>
              <a:rPr lang="en-US" sz="4000" dirty="0" err="1"/>
              <a:t>किसी</a:t>
            </a:r>
            <a:r>
              <a:rPr lang="en-US" sz="4000" dirty="0"/>
              <a:t> </a:t>
            </a:r>
            <a:r>
              <a:rPr lang="en-US" sz="4000" dirty="0" err="1"/>
              <a:t>अन्य</a:t>
            </a:r>
            <a:r>
              <a:rPr lang="en-US" sz="4000" dirty="0"/>
              <a:t> </a:t>
            </a:r>
            <a:r>
              <a:rPr lang="en-US" sz="4000" dirty="0" err="1"/>
              <a:t>भूमिका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तलाक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पूर्व</a:t>
            </a:r>
            <a:r>
              <a:rPr lang="en-US" sz="4000" dirty="0"/>
              <a:t> </a:t>
            </a:r>
            <a:r>
              <a:rPr lang="en-US" sz="4000" dirty="0" err="1"/>
              <a:t>अलगाव</a:t>
            </a:r>
            <a:r>
              <a:rPr lang="en-US" sz="4000" dirty="0"/>
              <a:t> </a:t>
            </a:r>
            <a:r>
              <a:rPr lang="en-US" sz="4000" dirty="0" err="1"/>
              <a:t>भोगती</a:t>
            </a:r>
            <a:r>
              <a:rPr lang="en-US" sz="4000" dirty="0"/>
              <a:t> </a:t>
            </a:r>
            <a:r>
              <a:rPr lang="en-US" sz="4000" dirty="0" err="1"/>
              <a:t>शकुन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प्राचार्य</a:t>
            </a:r>
            <a:r>
              <a:rPr lang="en-US" sz="4000" dirty="0"/>
              <a:t> </a:t>
            </a:r>
            <a:r>
              <a:rPr lang="en-US" sz="4000" dirty="0" err="1"/>
              <a:t>रूप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यांत्रिक</a:t>
            </a:r>
            <a:r>
              <a:rPr lang="en-US" sz="4000" dirty="0"/>
              <a:t> </a:t>
            </a:r>
            <a:r>
              <a:rPr lang="en-US" sz="4000" dirty="0" err="1"/>
              <a:t>जीवन</a:t>
            </a:r>
            <a:r>
              <a:rPr lang="en-US" sz="4000" dirty="0"/>
              <a:t> </a:t>
            </a:r>
            <a:r>
              <a:rPr lang="en-US" sz="4000" dirty="0" err="1"/>
              <a:t>जीने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चित्रण</a:t>
            </a:r>
            <a:r>
              <a:rPr lang="en-US" sz="4000" dirty="0"/>
              <a:t> ।</a:t>
            </a:r>
          </a:p>
        </p:txBody>
      </p:sp>
    </p:spTree>
    <p:extLst>
      <p:ext uri="{BB962C8B-B14F-4D97-AF65-F5344CB8AC3E}">
        <p14:creationId xmlns:p14="http://schemas.microsoft.com/office/powerpoint/2010/main" val="3431466590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914400"/>
            <a:ext cx="7772400" cy="1841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कालेज</a:t>
            </a:r>
            <a:r>
              <a:rPr lang="en-US" sz="4000" dirty="0" smtClean="0"/>
              <a:t> =</a:t>
            </a:r>
            <a:r>
              <a:rPr lang="en-US" sz="4000" dirty="0" err="1" smtClean="0"/>
              <a:t>रंगीन</a:t>
            </a:r>
            <a:r>
              <a:rPr lang="en-US" sz="4000" dirty="0" smtClean="0"/>
              <a:t> </a:t>
            </a:r>
            <a:r>
              <a:rPr lang="en-US" sz="4000" dirty="0" err="1"/>
              <a:t>शीशियों</a:t>
            </a:r>
            <a:r>
              <a:rPr lang="en-US" sz="4000" dirty="0"/>
              <a:t> 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भरे</a:t>
            </a:r>
            <a:r>
              <a:rPr lang="en-US" sz="4000" dirty="0"/>
              <a:t> </a:t>
            </a:r>
            <a:r>
              <a:rPr lang="en-US" sz="4000" dirty="0" err="1"/>
              <a:t>प्रसाधनों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प्रयोग</a:t>
            </a:r>
            <a:r>
              <a:rPr lang="en-US" sz="4000" dirty="0"/>
              <a:t> =</a:t>
            </a:r>
            <a:r>
              <a:rPr lang="en-US" sz="4000" dirty="0" err="1" smtClean="0"/>
              <a:t>शकुन</a:t>
            </a:r>
            <a:r>
              <a:rPr lang="en-US" sz="4000" dirty="0" smtClean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रुप</a:t>
            </a:r>
            <a:r>
              <a:rPr lang="en-US" sz="4000" dirty="0"/>
              <a:t> </a:t>
            </a:r>
            <a:r>
              <a:rPr lang="en-US" sz="4000" dirty="0" err="1"/>
              <a:t>परिवर्तित</a:t>
            </a:r>
            <a:r>
              <a:rPr lang="en-US" sz="4000" dirty="0"/>
              <a:t> </a:t>
            </a:r>
            <a:r>
              <a:rPr lang="en-US" sz="4000" dirty="0" smtClean="0"/>
              <a:t>।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98189675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762000"/>
            <a:ext cx="779199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उपन्यास</a:t>
            </a:r>
            <a:r>
              <a:rPr lang="en-US" sz="4000" dirty="0"/>
              <a:t> </a:t>
            </a:r>
            <a:r>
              <a:rPr lang="en-US" sz="4000" dirty="0" err="1"/>
              <a:t>सोलह</a:t>
            </a:r>
            <a:r>
              <a:rPr lang="en-US" sz="4000" dirty="0"/>
              <a:t> </a:t>
            </a:r>
            <a:r>
              <a:rPr lang="en-US" sz="4000" dirty="0" err="1"/>
              <a:t>परिच्छेदों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 smtClean="0"/>
              <a:t>विभक्त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विद्वानों</a:t>
            </a:r>
            <a:r>
              <a:rPr lang="en-US" sz="4000" dirty="0" smtClean="0"/>
              <a:t> </a:t>
            </a:r>
            <a:r>
              <a:rPr lang="en-US" sz="4000" dirty="0" err="1"/>
              <a:t>ने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स्वप्नलोक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जुड़े</a:t>
            </a:r>
            <a:r>
              <a:rPr lang="en-US" sz="4000" dirty="0"/>
              <a:t> </a:t>
            </a:r>
            <a:r>
              <a:rPr lang="en-US" sz="4000" dirty="0" err="1"/>
              <a:t>अंतिम</a:t>
            </a:r>
            <a:r>
              <a:rPr lang="en-US" sz="4000" dirty="0"/>
              <a:t> </a:t>
            </a:r>
            <a:r>
              <a:rPr lang="en-US" sz="4000" dirty="0" err="1"/>
              <a:t>अध्याय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 smtClean="0"/>
              <a:t>बढ़ाया</a:t>
            </a:r>
            <a:r>
              <a:rPr lang="en-US" sz="4000" dirty="0" smtClean="0"/>
              <a:t> </a:t>
            </a:r>
            <a:r>
              <a:rPr lang="en-US" sz="4000" dirty="0" err="1"/>
              <a:t>गया</a:t>
            </a:r>
            <a:r>
              <a:rPr lang="en-US" sz="4000" dirty="0"/>
              <a:t> </a:t>
            </a:r>
            <a:r>
              <a:rPr lang="en-US" sz="4000" dirty="0" err="1"/>
              <a:t>माना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। 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कृति</a:t>
            </a:r>
            <a:r>
              <a:rPr lang="en-US" sz="4000" dirty="0" smtClean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अंत</a:t>
            </a:r>
            <a:r>
              <a:rPr lang="en-US" sz="4000" dirty="0"/>
              <a:t> </a:t>
            </a:r>
            <a:r>
              <a:rPr lang="en-US" sz="4000" dirty="0" err="1"/>
              <a:t>पन्द्रहवें</a:t>
            </a:r>
            <a:r>
              <a:rPr lang="en-US" sz="4000" dirty="0"/>
              <a:t> </a:t>
            </a:r>
            <a:r>
              <a:rPr lang="en-US" sz="4000" dirty="0" err="1"/>
              <a:t>परिच्छेद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अंतिम</a:t>
            </a:r>
            <a:r>
              <a:rPr lang="en-US" sz="4000" dirty="0"/>
              <a:t> </a:t>
            </a:r>
            <a:r>
              <a:rPr lang="en-US" sz="4000" dirty="0" err="1"/>
              <a:t>पंक्तियों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साथ</a:t>
            </a:r>
            <a:r>
              <a:rPr lang="en-US" sz="4000" dirty="0"/>
              <a:t> </a:t>
            </a:r>
            <a:r>
              <a:rPr lang="en-US" sz="4000" dirty="0" err="1"/>
              <a:t>हो</a:t>
            </a:r>
            <a:r>
              <a:rPr lang="en-US" sz="4000" dirty="0"/>
              <a:t> </a:t>
            </a:r>
            <a:r>
              <a:rPr lang="en-US" sz="4000" dirty="0" err="1"/>
              <a:t>जाना</a:t>
            </a:r>
            <a:r>
              <a:rPr lang="en-US" sz="4000" dirty="0"/>
              <a:t> </a:t>
            </a:r>
            <a:r>
              <a:rPr lang="en-US" sz="4000" dirty="0" err="1"/>
              <a:t>चाहिए</a:t>
            </a:r>
            <a:r>
              <a:rPr lang="en-US" sz="4000" dirty="0"/>
              <a:t> </a:t>
            </a:r>
            <a:endParaRPr lang="en-US" sz="4000" dirty="0" smtClean="0"/>
          </a:p>
          <a:p>
            <a:pPr>
              <a:lnSpc>
                <a:spcPct val="150000"/>
              </a:lnSpc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56079340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838200"/>
            <a:ext cx="7848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 smtClean="0"/>
              <a:t>जिन</a:t>
            </a:r>
            <a:r>
              <a:rPr lang="en-US" sz="4000" dirty="0" smtClean="0"/>
              <a:t> </a:t>
            </a:r>
            <a:r>
              <a:rPr lang="en-US" sz="4000" dirty="0" err="1"/>
              <a:t>प्रश्नों</a:t>
            </a:r>
            <a:r>
              <a:rPr lang="en-US" sz="4000" dirty="0"/>
              <a:t> 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जकड़ा</a:t>
            </a:r>
            <a:r>
              <a:rPr lang="en-US" sz="4000" dirty="0"/>
              <a:t> </a:t>
            </a:r>
            <a:r>
              <a:rPr lang="en-US" sz="4000" dirty="0" err="1"/>
              <a:t>रहता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 </a:t>
            </a:r>
            <a:r>
              <a:rPr lang="en-US" sz="4000" dirty="0" err="1"/>
              <a:t>उसका</a:t>
            </a:r>
            <a:r>
              <a:rPr lang="en-US" sz="4000" dirty="0"/>
              <a:t> </a:t>
            </a:r>
            <a:r>
              <a:rPr lang="en-US" sz="4000" dirty="0" err="1"/>
              <a:t>निदान</a:t>
            </a:r>
            <a:r>
              <a:rPr lang="en-US" sz="4000" dirty="0"/>
              <a:t> </a:t>
            </a:r>
            <a:r>
              <a:rPr lang="en-US" sz="4000" dirty="0" err="1"/>
              <a:t>फूफी</a:t>
            </a:r>
            <a:r>
              <a:rPr lang="en-US" sz="4000" dirty="0"/>
              <a:t> /</a:t>
            </a:r>
            <a:r>
              <a:rPr lang="en-US" sz="4000" dirty="0" err="1" smtClean="0"/>
              <a:t>शकुन</a:t>
            </a:r>
            <a:r>
              <a:rPr lang="en-US" sz="4000" dirty="0" smtClean="0"/>
              <a:t> </a:t>
            </a:r>
            <a:r>
              <a:rPr lang="en-US" sz="4000" dirty="0" err="1"/>
              <a:t>नहीं</a:t>
            </a:r>
            <a:r>
              <a:rPr lang="en-US" sz="4000" dirty="0"/>
              <a:t>, </a:t>
            </a:r>
            <a:r>
              <a:rPr lang="en-US" sz="4000" dirty="0" err="1" smtClean="0"/>
              <a:t>बंटी</a:t>
            </a:r>
            <a:r>
              <a:rPr lang="en-US" sz="4000" dirty="0" smtClean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मनोलोक</a:t>
            </a:r>
            <a:r>
              <a:rPr lang="en-US" sz="4000" dirty="0"/>
              <a:t> </a:t>
            </a:r>
            <a:r>
              <a:rPr lang="en-US" sz="4000" dirty="0" err="1" smtClean="0"/>
              <a:t>करता</a:t>
            </a:r>
            <a:r>
              <a:rPr lang="en-US" sz="4000" dirty="0" smtClean="0"/>
              <a:t> </a:t>
            </a:r>
            <a:r>
              <a:rPr lang="en-US" sz="4000" dirty="0" err="1"/>
              <a:t>है</a:t>
            </a:r>
            <a:r>
              <a:rPr lang="en-US" sz="40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अंतिम</a:t>
            </a:r>
            <a:r>
              <a:rPr lang="en-US" sz="4000" dirty="0" smtClean="0"/>
              <a:t> </a:t>
            </a:r>
            <a:r>
              <a:rPr lang="en-US" sz="4000" dirty="0" err="1"/>
              <a:t>अध्याय</a:t>
            </a:r>
            <a:r>
              <a:rPr lang="en-US" sz="4000" dirty="0"/>
              <a:t> </a:t>
            </a:r>
            <a:r>
              <a:rPr lang="en-US" sz="4000" dirty="0" smtClean="0"/>
              <a:t>='</a:t>
            </a:r>
            <a:r>
              <a:rPr lang="en-US" sz="4000" dirty="0" err="1" smtClean="0"/>
              <a:t>जन्मपत्री</a:t>
            </a:r>
            <a:r>
              <a:rPr lang="en-US" sz="4000" dirty="0" smtClean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'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 smtClean="0"/>
              <a:t>उद्देश्य</a:t>
            </a:r>
            <a:r>
              <a:rPr lang="en-US" sz="4000" dirty="0" smtClean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 smtClean="0"/>
              <a:t>स्पष्ट</a:t>
            </a:r>
            <a:r>
              <a:rPr lang="en-US" sz="4000" dirty="0" smtClean="0"/>
              <a:t> ।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90944812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914400"/>
            <a:ext cx="7924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जीवन</a:t>
            </a:r>
            <a:r>
              <a:rPr lang="en-US" sz="4000" dirty="0" smtClean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उतार-चढ़ाव</a:t>
            </a:r>
            <a:r>
              <a:rPr lang="en-US" sz="4000" dirty="0"/>
              <a:t> , </a:t>
            </a:r>
            <a:r>
              <a:rPr lang="en-US" sz="4000" dirty="0" err="1" smtClean="0"/>
              <a:t>खोने</a:t>
            </a:r>
            <a:r>
              <a:rPr lang="en-US" sz="4000" dirty="0" smtClean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पाने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स्थितियों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 smtClean="0"/>
              <a:t>जूझते</a:t>
            </a:r>
            <a:r>
              <a:rPr lang="en-US" sz="4000" dirty="0" smtClean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टूटन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दिग्दर्शन</a:t>
            </a:r>
            <a:r>
              <a:rPr lang="en-US" sz="4000" dirty="0"/>
              <a:t> </a:t>
            </a:r>
            <a:r>
              <a:rPr lang="en-US" sz="4000" dirty="0" err="1" smtClean="0"/>
              <a:t>अंतिम</a:t>
            </a:r>
            <a:r>
              <a:rPr lang="en-US" sz="4000" dirty="0" smtClean="0"/>
              <a:t> </a:t>
            </a:r>
            <a:r>
              <a:rPr lang="en-US" sz="4000" dirty="0" err="1"/>
              <a:t>अध्याय</a:t>
            </a:r>
            <a:r>
              <a:rPr lang="en-US" sz="4000" dirty="0"/>
              <a:t> </a:t>
            </a:r>
            <a:r>
              <a:rPr lang="en-US" sz="4000" dirty="0" smtClean="0"/>
              <a:t>। </a:t>
            </a:r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 err="1" smtClean="0"/>
              <a:t>उपन्यास</a:t>
            </a:r>
            <a:r>
              <a:rPr lang="en-US" sz="4000" dirty="0" smtClean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अवान्तर</a:t>
            </a:r>
            <a:r>
              <a:rPr lang="en-US" sz="4000" dirty="0"/>
              <a:t>  </a:t>
            </a:r>
            <a:r>
              <a:rPr lang="en-US" sz="4000" dirty="0" err="1"/>
              <a:t>घटनाओं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अभाव</a:t>
            </a:r>
            <a:r>
              <a:rPr lang="en-US" sz="4000" dirty="0"/>
              <a:t> </a:t>
            </a:r>
            <a:r>
              <a:rPr lang="en-US" sz="4000" dirty="0" err="1" smtClean="0"/>
              <a:t>नहीं</a:t>
            </a:r>
            <a:r>
              <a:rPr lang="en-US" sz="4000" dirty="0" smtClean="0"/>
              <a:t> </a:t>
            </a:r>
            <a:r>
              <a:rPr lang="en-US" sz="4000" dirty="0" err="1"/>
              <a:t>खटकता</a:t>
            </a:r>
            <a:r>
              <a:rPr lang="en-US" sz="4000" dirty="0"/>
              <a:t> 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297174070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838200"/>
            <a:ext cx="7696200" cy="3687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कथा</a:t>
            </a:r>
            <a:r>
              <a:rPr lang="en-US" sz="4000" dirty="0"/>
              <a:t> </a:t>
            </a:r>
            <a:r>
              <a:rPr lang="en-US" sz="4000" dirty="0" err="1"/>
              <a:t>स्वयं</a:t>
            </a:r>
            <a:r>
              <a:rPr lang="en-US" sz="4000" dirty="0"/>
              <a:t> </a:t>
            </a:r>
            <a:r>
              <a:rPr lang="en-US" sz="4000" dirty="0" err="1"/>
              <a:t>ही</a:t>
            </a:r>
            <a:r>
              <a:rPr lang="en-US" sz="4000" dirty="0"/>
              <a:t> </a:t>
            </a:r>
            <a:r>
              <a:rPr lang="en-US" sz="4000" dirty="0" err="1"/>
              <a:t>चरित्र</a:t>
            </a:r>
            <a:r>
              <a:rPr lang="en-US" sz="4000" dirty="0"/>
              <a:t>- </a:t>
            </a:r>
            <a:r>
              <a:rPr lang="en-US" sz="4000" dirty="0" err="1"/>
              <a:t>कथा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रूप</a:t>
            </a:r>
            <a:r>
              <a:rPr lang="en-US" sz="4000" dirty="0"/>
              <a:t> ।</a:t>
            </a:r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/>
              <a:t>  </a:t>
            </a:r>
            <a:r>
              <a:rPr lang="en-US" sz="4000" dirty="0" err="1"/>
              <a:t>मन्नू</a:t>
            </a:r>
            <a:r>
              <a:rPr lang="en-US" sz="4000" dirty="0"/>
              <a:t> </a:t>
            </a:r>
            <a:r>
              <a:rPr lang="en-US" sz="4000" dirty="0" err="1"/>
              <a:t>जी</a:t>
            </a:r>
            <a:r>
              <a:rPr lang="en-US" sz="4000" dirty="0"/>
              <a:t> </a:t>
            </a:r>
            <a:r>
              <a:rPr lang="en-US" sz="4000" dirty="0" err="1"/>
              <a:t>केवल</a:t>
            </a:r>
            <a:r>
              <a:rPr lang="en-US" sz="4000" dirty="0"/>
              <a:t> </a:t>
            </a:r>
            <a:r>
              <a:rPr lang="en-US" sz="4000" dirty="0" err="1"/>
              <a:t>कहानी</a:t>
            </a:r>
            <a:r>
              <a:rPr lang="en-US" sz="4000" dirty="0"/>
              <a:t> </a:t>
            </a:r>
            <a:r>
              <a:rPr lang="en-US" sz="4000" dirty="0" err="1"/>
              <a:t>नहीं</a:t>
            </a:r>
            <a:r>
              <a:rPr lang="en-US" sz="4000" dirty="0"/>
              <a:t> </a:t>
            </a:r>
            <a:r>
              <a:rPr lang="en-US" sz="4000" dirty="0" err="1"/>
              <a:t>कहतीं</a:t>
            </a:r>
            <a:r>
              <a:rPr lang="en-US" sz="4000" dirty="0"/>
              <a:t> </a:t>
            </a:r>
            <a:r>
              <a:rPr lang="en-US" sz="4000" dirty="0" err="1"/>
              <a:t>अपितु</a:t>
            </a:r>
            <a:r>
              <a:rPr lang="en-US" sz="4000" dirty="0"/>
              <a:t> </a:t>
            </a:r>
            <a:r>
              <a:rPr lang="en-US" sz="4000" dirty="0" err="1"/>
              <a:t>कहानी</a:t>
            </a:r>
            <a:r>
              <a:rPr lang="en-US" sz="4000" dirty="0"/>
              <a:t> </a:t>
            </a:r>
            <a:r>
              <a:rPr lang="en-US" sz="4000" dirty="0" err="1"/>
              <a:t>विकास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स्थितियों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होकर</a:t>
            </a:r>
            <a:r>
              <a:rPr lang="en-US" sz="4000" dirty="0"/>
              <a:t> </a:t>
            </a:r>
            <a:r>
              <a:rPr lang="en-US" sz="4000" dirty="0" err="1"/>
              <a:t>अंतिम</a:t>
            </a:r>
            <a:r>
              <a:rPr lang="en-US" sz="4000" dirty="0"/>
              <a:t> </a:t>
            </a:r>
            <a:r>
              <a:rPr lang="en-US" sz="4000" dirty="0" err="1"/>
              <a:t>परिणति</a:t>
            </a:r>
            <a:r>
              <a:rPr lang="en-US" sz="4000" dirty="0"/>
              <a:t> </a:t>
            </a:r>
            <a:r>
              <a:rPr lang="en-US" sz="4000" dirty="0" err="1"/>
              <a:t>तक</a:t>
            </a:r>
            <a:r>
              <a:rPr lang="en-US" sz="4000" dirty="0"/>
              <a:t> </a:t>
            </a:r>
            <a:r>
              <a:rPr lang="en-US" sz="4000" dirty="0" err="1"/>
              <a:t>पहुंचती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।</a:t>
            </a:r>
          </a:p>
        </p:txBody>
      </p:sp>
    </p:spTree>
    <p:extLst>
      <p:ext uri="{BB962C8B-B14F-4D97-AF65-F5344CB8AC3E}">
        <p14:creationId xmlns:p14="http://schemas.microsoft.com/office/powerpoint/2010/main" val="8808794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762000"/>
            <a:ext cx="7696200" cy="1477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[1-5] </a:t>
            </a:r>
            <a:r>
              <a:rPr lang="en-US" sz="4000" dirty="0" err="1" smtClean="0"/>
              <a:t>आपका</a:t>
            </a:r>
            <a:r>
              <a:rPr lang="en-US" sz="4000" dirty="0" smtClean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,</a:t>
            </a:r>
            <a:r>
              <a:rPr lang="en-US" sz="4000" dirty="0" err="1"/>
              <a:t>मन्नू</a:t>
            </a:r>
            <a:r>
              <a:rPr lang="en-US" sz="4000" dirty="0"/>
              <a:t> भंडारी,13वां </a:t>
            </a:r>
            <a:r>
              <a:rPr lang="en-US" sz="4000" dirty="0" err="1"/>
              <a:t>संस्करण</a:t>
            </a:r>
            <a:r>
              <a:rPr lang="en-US" sz="4000" dirty="0"/>
              <a:t>, 1990, </a:t>
            </a:r>
            <a:r>
              <a:rPr lang="en-US" sz="4000" dirty="0" err="1"/>
              <a:t>जन्मपत्री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, </a:t>
            </a:r>
            <a:r>
              <a:rPr lang="en-US" sz="4000" dirty="0" err="1"/>
              <a:t>मन्नू</a:t>
            </a:r>
            <a:r>
              <a:rPr lang="en-US" sz="4000" dirty="0"/>
              <a:t> </a:t>
            </a:r>
            <a:r>
              <a:rPr lang="en-US" sz="4000" dirty="0" err="1"/>
              <a:t>भंडारी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वक्तव्य</a:t>
            </a:r>
            <a:r>
              <a:rPr lang="en-US" sz="4000" dirty="0"/>
              <a:t>, </a:t>
            </a:r>
            <a:r>
              <a:rPr lang="en-US" sz="4000" dirty="0" err="1"/>
              <a:t>पृष्ठ</a:t>
            </a:r>
            <a:r>
              <a:rPr lang="en-US" sz="4000" dirty="0"/>
              <a:t> 5 </a:t>
            </a:r>
            <a:r>
              <a:rPr lang="en-US" sz="4000" dirty="0" smtClean="0"/>
              <a:t> 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[6-9] </a:t>
            </a:r>
            <a:r>
              <a:rPr lang="en-US" sz="4000" dirty="0" err="1" smtClean="0"/>
              <a:t>वही</a:t>
            </a:r>
            <a:r>
              <a:rPr lang="en-US" sz="4000" dirty="0" smtClean="0"/>
              <a:t>, </a:t>
            </a:r>
            <a:r>
              <a:rPr lang="en-US" sz="4000" dirty="0" err="1"/>
              <a:t>पृष्ठ</a:t>
            </a:r>
            <a:r>
              <a:rPr lang="en-US" sz="4000" dirty="0"/>
              <a:t>  </a:t>
            </a:r>
            <a:r>
              <a:rPr lang="en-US" sz="4000" dirty="0" smtClean="0"/>
              <a:t>6</a:t>
            </a:r>
          </a:p>
          <a:p>
            <a:pPr>
              <a:lnSpc>
                <a:spcPct val="150000"/>
              </a:lnSpc>
            </a:pPr>
            <a:r>
              <a:rPr lang="en-US" sz="4000" dirty="0"/>
              <a:t>[10-] </a:t>
            </a:r>
            <a:r>
              <a:rPr lang="en-US" sz="4000" dirty="0" err="1"/>
              <a:t>वही</a:t>
            </a:r>
            <a:r>
              <a:rPr lang="en-US" sz="4000" dirty="0"/>
              <a:t>, </a:t>
            </a:r>
            <a:r>
              <a:rPr lang="en-US" sz="4000" dirty="0" err="1" smtClean="0"/>
              <a:t>पृष्ठ</a:t>
            </a:r>
            <a:r>
              <a:rPr lang="en-US" sz="4000" dirty="0" smtClean="0"/>
              <a:t> </a:t>
            </a:r>
            <a:r>
              <a:rPr lang="en-US" sz="4000" dirty="0"/>
              <a:t>35-36 </a:t>
            </a:r>
            <a:endParaRPr lang="en-US" sz="4000" dirty="0" smtClean="0"/>
          </a:p>
          <a:p>
            <a:pPr>
              <a:lnSpc>
                <a:spcPct val="150000"/>
              </a:lnSpc>
            </a:pPr>
            <a:r>
              <a:rPr lang="en-US" sz="4000" dirty="0" smtClean="0"/>
              <a:t>[11] </a:t>
            </a:r>
            <a:r>
              <a:rPr lang="en-US" sz="4000" dirty="0" err="1" smtClean="0"/>
              <a:t>वही</a:t>
            </a:r>
            <a:r>
              <a:rPr lang="en-US" sz="4000" dirty="0"/>
              <a:t>,</a:t>
            </a:r>
            <a:r>
              <a:rPr lang="en-US" sz="4000" dirty="0" smtClean="0"/>
              <a:t>,  </a:t>
            </a:r>
            <a:r>
              <a:rPr lang="en-US" sz="4000" dirty="0" err="1"/>
              <a:t>पृष्ठ</a:t>
            </a:r>
            <a:r>
              <a:rPr lang="en-US" sz="4000" dirty="0"/>
              <a:t> 37 </a:t>
            </a:r>
          </a:p>
          <a:p>
            <a:pPr>
              <a:lnSpc>
                <a:spcPct val="150000"/>
              </a:lnSpc>
            </a:pPr>
            <a:endParaRPr lang="en-US" sz="4000" dirty="0"/>
          </a:p>
          <a:p>
            <a:pPr>
              <a:lnSpc>
                <a:spcPct val="150000"/>
              </a:lnSpc>
            </a:pPr>
            <a:endParaRPr lang="en-US" sz="4000" dirty="0" smtClean="0"/>
          </a:p>
          <a:p>
            <a:pPr>
              <a:lnSpc>
                <a:spcPct val="150000"/>
              </a:lnSpc>
            </a:pPr>
            <a:endParaRPr lang="en-US" sz="4000" dirty="0"/>
          </a:p>
          <a:p>
            <a:pPr>
              <a:lnSpc>
                <a:spcPct val="150000"/>
              </a:lnSpc>
            </a:pPr>
            <a:endParaRPr lang="en-US" sz="4000" dirty="0"/>
          </a:p>
          <a:p>
            <a:pPr marL="342900" indent="-342900">
              <a:lnSpc>
                <a:spcPct val="150000"/>
              </a:lnSpc>
              <a:buFontTx/>
              <a:buAutoNum type="arabicParenBoth"/>
            </a:pPr>
            <a:endParaRPr lang="en-US" sz="4000" dirty="0" smtClean="0"/>
          </a:p>
          <a:p>
            <a:pPr marL="342900" indent="-342900">
              <a:lnSpc>
                <a:spcPct val="150000"/>
              </a:lnSpc>
              <a:buFontTx/>
              <a:buAutoNum type="arabicParenBoth"/>
            </a:pPr>
            <a:endParaRPr lang="en-US" sz="4000" dirty="0"/>
          </a:p>
          <a:p>
            <a:pPr marL="342900" indent="-342900">
              <a:lnSpc>
                <a:spcPct val="150000"/>
              </a:lnSpc>
              <a:buFontTx/>
              <a:buAutoNum type="arabicParenBoth"/>
            </a:pPr>
            <a:endParaRPr lang="en-US" sz="4000" dirty="0"/>
          </a:p>
          <a:p>
            <a:pPr marL="342900" indent="-342900">
              <a:lnSpc>
                <a:spcPct val="150000"/>
              </a:lnSpc>
              <a:buFontTx/>
              <a:buAutoNum type="arabicParenBoth"/>
            </a:pPr>
            <a:endParaRPr lang="en-US" sz="4000" dirty="0"/>
          </a:p>
          <a:p>
            <a:pPr marL="342900" indent="-342900">
              <a:lnSpc>
                <a:spcPct val="150000"/>
              </a:lnSpc>
              <a:buFontTx/>
              <a:buAutoNum type="arabicParenBoth"/>
            </a:pPr>
            <a:endParaRPr lang="en-US" sz="4000" dirty="0"/>
          </a:p>
          <a:p>
            <a:pPr marL="342900" indent="-342900">
              <a:lnSpc>
                <a:spcPct val="150000"/>
              </a:lnSpc>
              <a:buAutoNum type="arabicParenBoth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69089650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990600"/>
            <a:ext cx="2466975" cy="184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406" y="2838450"/>
            <a:ext cx="2971800" cy="154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le 2"/>
          <p:cNvSpPr/>
          <p:nvPr/>
        </p:nvSpPr>
        <p:spPr>
          <a:xfrm flipH="1">
            <a:off x="4038600" y="4721662"/>
            <a:ext cx="39624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4000" dirty="0"/>
              <a:t>डां रूचिरा ढींगरा.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243177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685801"/>
            <a:ext cx="77724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तलाक</a:t>
            </a:r>
            <a:r>
              <a:rPr lang="en-US" sz="4000" dirty="0"/>
              <a:t> </a:t>
            </a:r>
            <a:r>
              <a:rPr lang="en-US" sz="4000" dirty="0" err="1"/>
              <a:t>एवं</a:t>
            </a:r>
            <a:r>
              <a:rPr lang="en-US" sz="4000" dirty="0"/>
              <a:t> </a:t>
            </a:r>
            <a:r>
              <a:rPr lang="en-US" sz="4000" dirty="0" err="1"/>
              <a:t>पुनर्विवाह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दुष्परिणा</a:t>
            </a:r>
            <a:endParaRPr lang="en-US" sz="4000" dirty="0"/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बच्चे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मानसिकता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लिपिबद्ध</a:t>
            </a:r>
            <a:r>
              <a:rPr lang="en-US" sz="4000" dirty="0"/>
              <a:t> ।</a:t>
            </a:r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2819400"/>
            <a:ext cx="4876800" cy="211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36662995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81200" y="1981200"/>
            <a:ext cx="5029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/>
              <a:t>आपका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(1971) </a:t>
            </a:r>
            <a:r>
              <a:rPr lang="en-US" sz="4000" dirty="0" err="1"/>
              <a:t>पात्र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7511843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आपका</a:t>
            </a:r>
            <a:r>
              <a:rPr lang="en-US" dirty="0" smtClean="0"/>
              <a:t> </a:t>
            </a:r>
            <a:r>
              <a:rPr lang="en-US" dirty="0" err="1"/>
              <a:t>बंटी</a:t>
            </a:r>
            <a:r>
              <a:rPr lang="en-US" dirty="0"/>
              <a:t> (1971) </a:t>
            </a:r>
            <a:r>
              <a:rPr lang="en-US" dirty="0" err="1" smtClean="0"/>
              <a:t>पात्र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447800"/>
            <a:ext cx="4495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 rot="10800000" flipV="1">
            <a:off x="1752600" y="3719205"/>
            <a:ext cx="6858000" cy="2766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/>
              <a:t>                            </a:t>
            </a:r>
            <a:r>
              <a:rPr lang="hi-IN" sz="4000" dirty="0" smtClean="0"/>
              <a:t>डां </a:t>
            </a:r>
            <a:r>
              <a:rPr lang="hi-IN" sz="4000" dirty="0"/>
              <a:t>रूचिरा ढींगरा.    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                   ms.ruchira.gupta@gmail.com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6742145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838200"/>
            <a:ext cx="7924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कहानी</a:t>
            </a:r>
            <a:r>
              <a:rPr lang="en-US" sz="4000" dirty="0" smtClean="0"/>
              <a:t> </a:t>
            </a:r>
            <a:r>
              <a:rPr lang="en-US" sz="4000" dirty="0" err="1"/>
              <a:t>के</a:t>
            </a:r>
            <a:r>
              <a:rPr lang="en-US" sz="4000" dirty="0" smtClean="0"/>
              <a:t> </a:t>
            </a:r>
            <a:r>
              <a:rPr lang="en-US" sz="4000" dirty="0" err="1" smtClean="0"/>
              <a:t>पात्र</a:t>
            </a:r>
            <a:r>
              <a:rPr lang="en-US" sz="4000" dirty="0" smtClean="0"/>
              <a:t> </a:t>
            </a:r>
            <a:r>
              <a:rPr lang="en-US" sz="4000" dirty="0" err="1"/>
              <a:t>उपन्यास</a:t>
            </a:r>
            <a:r>
              <a:rPr lang="en-US" sz="4000" dirty="0" smtClean="0"/>
              <a:t> </a:t>
            </a:r>
            <a:r>
              <a:rPr lang="en-US" sz="4000" dirty="0" err="1"/>
              <a:t>में</a:t>
            </a:r>
            <a:r>
              <a:rPr lang="en-US" sz="4000" dirty="0" smtClean="0"/>
              <a:t>  </a:t>
            </a:r>
            <a:r>
              <a:rPr lang="en-US" sz="4000" dirty="0" err="1"/>
              <a:t>विस्तृत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व्यापक</a:t>
            </a:r>
            <a:r>
              <a:rPr lang="en-US" sz="4000" dirty="0"/>
              <a:t> </a:t>
            </a:r>
            <a:r>
              <a:rPr lang="en-US" sz="4000" dirty="0" err="1" smtClean="0"/>
              <a:t>उपन्यास</a:t>
            </a:r>
            <a:r>
              <a:rPr lang="en-US" sz="4000" dirty="0" smtClean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रूप</a:t>
            </a:r>
            <a:r>
              <a:rPr lang="en-US" sz="4000" dirty="0"/>
              <a:t> </a:t>
            </a:r>
            <a:r>
              <a:rPr lang="en-US" sz="40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 err="1"/>
              <a:t>उपन्यासकार</a:t>
            </a:r>
            <a:r>
              <a:rPr lang="en-US" sz="4000" dirty="0"/>
              <a:t> </a:t>
            </a:r>
            <a:r>
              <a:rPr lang="en-US" sz="4000" dirty="0" err="1"/>
              <a:t>पात्रों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अन्तरबाह्य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 smtClean="0"/>
              <a:t>रेखांकित</a:t>
            </a:r>
            <a:r>
              <a:rPr lang="en-US" sz="4000" dirty="0" smtClean="0"/>
              <a:t> =</a:t>
            </a:r>
            <a:r>
              <a:rPr lang="en-US" sz="4000" dirty="0" err="1" smtClean="0"/>
              <a:t>पाठक</a:t>
            </a:r>
            <a:r>
              <a:rPr lang="en-US" sz="4000" dirty="0" smtClean="0"/>
              <a:t> </a:t>
            </a:r>
            <a:r>
              <a:rPr lang="en-US" sz="4000" dirty="0" err="1"/>
              <a:t>उनसे</a:t>
            </a:r>
            <a:r>
              <a:rPr lang="en-US" sz="4000" dirty="0"/>
              <a:t> </a:t>
            </a:r>
            <a:r>
              <a:rPr lang="en-US" sz="4000" dirty="0" err="1"/>
              <a:t>अभिन्न</a:t>
            </a:r>
            <a:r>
              <a:rPr lang="en-US" sz="4000" dirty="0"/>
              <a:t> , </a:t>
            </a:r>
            <a:r>
              <a:rPr lang="en-US" sz="4000" dirty="0" err="1"/>
              <a:t>आत्मीय</a:t>
            </a:r>
            <a:r>
              <a:rPr lang="en-US" sz="4000" dirty="0"/>
              <a:t> </a:t>
            </a:r>
            <a:r>
              <a:rPr lang="en-US" sz="4000" dirty="0" err="1"/>
              <a:t>संबंध</a:t>
            </a:r>
            <a:r>
              <a:rPr lang="en-US" sz="4000" dirty="0"/>
              <a:t> </a:t>
            </a:r>
            <a:r>
              <a:rPr lang="en-US" sz="4000" dirty="0" err="1" smtClean="0"/>
              <a:t>जोड़ता</a:t>
            </a:r>
            <a:r>
              <a:rPr lang="en-US" sz="4000" dirty="0" smtClean="0"/>
              <a:t> ।</a:t>
            </a:r>
          </a:p>
          <a:p>
            <a:pPr>
              <a:lnSpc>
                <a:spcPct val="150000"/>
              </a:lnSpc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71271947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1066800"/>
            <a:ext cx="7696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/>
              <a:t>' </a:t>
            </a:r>
            <a:r>
              <a:rPr lang="en-US" sz="4000" dirty="0" err="1"/>
              <a:t>आपका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' 196 </a:t>
            </a:r>
            <a:r>
              <a:rPr lang="en-US" sz="4000" dirty="0" err="1"/>
              <a:t>पृष्ठों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लघुकाय</a:t>
            </a:r>
            <a:r>
              <a:rPr lang="en-US" sz="4000" dirty="0"/>
              <a:t> </a:t>
            </a:r>
            <a:r>
              <a:rPr lang="en-US" sz="4000" dirty="0" err="1"/>
              <a:t>औपन्यासिक</a:t>
            </a:r>
            <a:r>
              <a:rPr lang="en-US" sz="4000" dirty="0"/>
              <a:t> </a:t>
            </a:r>
            <a:r>
              <a:rPr lang="en-US" sz="4000" dirty="0" err="1"/>
              <a:t>रचना</a:t>
            </a:r>
            <a:endParaRPr lang="en-US" sz="4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इसके</a:t>
            </a:r>
            <a:r>
              <a:rPr lang="en-US" sz="4000" dirty="0"/>
              <a:t> </a:t>
            </a:r>
            <a:r>
              <a:rPr lang="en-US" sz="4000" dirty="0" err="1"/>
              <a:t>पात्र</a:t>
            </a:r>
            <a:r>
              <a:rPr lang="en-US" sz="4000" dirty="0"/>
              <a:t> </a:t>
            </a:r>
            <a:r>
              <a:rPr lang="en-US" sz="4000" dirty="0" err="1" smtClean="0"/>
              <a:t>प्रकृति</a:t>
            </a:r>
            <a:r>
              <a:rPr lang="en-US" sz="4000" dirty="0" smtClean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कारण</a:t>
            </a:r>
            <a:r>
              <a:rPr lang="en-US" sz="4000" dirty="0"/>
              <a:t> </a:t>
            </a:r>
            <a:r>
              <a:rPr lang="en-US" sz="4000" dirty="0" err="1"/>
              <a:t>वर्गीय</a:t>
            </a:r>
            <a:r>
              <a:rPr lang="en-US" sz="4000" dirty="0"/>
              <a:t> </a:t>
            </a:r>
            <a:r>
              <a:rPr lang="en-US" sz="4000" dirty="0" err="1"/>
              <a:t>कोटि</a:t>
            </a:r>
            <a:r>
              <a:rPr lang="en-US" sz="4000" dirty="0"/>
              <a:t>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समाज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जीने</a:t>
            </a:r>
            <a:r>
              <a:rPr lang="en-US" sz="4000" dirty="0"/>
              <a:t> </a:t>
            </a:r>
            <a:r>
              <a:rPr lang="en-US" sz="4000" dirty="0" err="1"/>
              <a:t>वाले</a:t>
            </a:r>
            <a:r>
              <a:rPr lang="en-US" sz="4000" dirty="0"/>
              <a:t> </a:t>
            </a:r>
            <a:r>
              <a:rPr lang="en-US" sz="4000" dirty="0" err="1"/>
              <a:t>अपने</a:t>
            </a:r>
            <a:r>
              <a:rPr lang="en-US" sz="4000" dirty="0"/>
              <a:t> </a:t>
            </a:r>
            <a:r>
              <a:rPr lang="en-US" sz="4000" dirty="0" err="1"/>
              <a:t>जैसे</a:t>
            </a:r>
            <a:r>
              <a:rPr lang="en-US" sz="4000" dirty="0"/>
              <a:t> </a:t>
            </a:r>
            <a:r>
              <a:rPr lang="en-US" sz="4000" dirty="0" err="1"/>
              <a:t>अन्य</a:t>
            </a:r>
            <a:r>
              <a:rPr lang="en-US" sz="4000" dirty="0"/>
              <a:t> </a:t>
            </a:r>
            <a:r>
              <a:rPr lang="en-US" sz="4000" dirty="0" err="1"/>
              <a:t>पात्रों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प्रतिनिधित्व</a:t>
            </a:r>
            <a:r>
              <a:rPr lang="en-US" sz="4000" dirty="0"/>
              <a:t> </a:t>
            </a:r>
            <a:r>
              <a:rPr lang="en-US" sz="4000" dirty="0" err="1"/>
              <a:t>करते</a:t>
            </a:r>
            <a:r>
              <a:rPr lang="en-US" sz="4000" dirty="0"/>
              <a:t> </a:t>
            </a:r>
            <a:r>
              <a:rPr lang="en-US" sz="4000" dirty="0" err="1"/>
              <a:t>हैं</a:t>
            </a:r>
            <a:r>
              <a:rPr lang="en-US" sz="4000" dirty="0"/>
              <a:t>। </a:t>
            </a:r>
          </a:p>
        </p:txBody>
      </p:sp>
    </p:spTree>
    <p:extLst>
      <p:ext uri="{BB962C8B-B14F-4D97-AF65-F5344CB8AC3E}">
        <p14:creationId xmlns:p14="http://schemas.microsoft.com/office/powerpoint/2010/main" val="335116500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पात्रों</a:t>
            </a:r>
            <a:r>
              <a:rPr lang="en-US" dirty="0"/>
              <a:t> </a:t>
            </a:r>
            <a:r>
              <a:rPr lang="en-US" dirty="0" err="1"/>
              <a:t>का</a:t>
            </a:r>
            <a:r>
              <a:rPr lang="en-US" dirty="0"/>
              <a:t> </a:t>
            </a:r>
            <a:r>
              <a:rPr lang="en-US" dirty="0" err="1"/>
              <a:t>प्रतिनिधित्व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1752600"/>
            <a:ext cx="8305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बंटी</a:t>
            </a:r>
            <a:r>
              <a:rPr lang="en-US" sz="4000" dirty="0" smtClean="0"/>
              <a:t>= </a:t>
            </a:r>
            <a:r>
              <a:rPr lang="en-US" sz="4000" dirty="0" err="1"/>
              <a:t>आधुनिक</a:t>
            </a:r>
            <a:r>
              <a:rPr lang="en-US" sz="4000" dirty="0"/>
              <a:t> </a:t>
            </a:r>
            <a:r>
              <a:rPr lang="en-US" sz="4000" dirty="0" err="1"/>
              <a:t>विघटित</a:t>
            </a:r>
            <a:r>
              <a:rPr lang="en-US" sz="4000" dirty="0"/>
              <a:t>  </a:t>
            </a:r>
            <a:r>
              <a:rPr lang="en-US" sz="4000" dirty="0" err="1"/>
              <a:t>दांपत्य</a:t>
            </a:r>
            <a:r>
              <a:rPr lang="en-US" sz="4000" dirty="0"/>
              <a:t> </a:t>
            </a:r>
            <a:r>
              <a:rPr lang="en-US" sz="4000" dirty="0" err="1"/>
              <a:t>जीवन</a:t>
            </a:r>
            <a:r>
              <a:rPr lang="en-US" sz="4000" dirty="0"/>
              <a:t> </a:t>
            </a:r>
            <a:r>
              <a:rPr lang="en-US" sz="4000" dirty="0" err="1" smtClean="0"/>
              <a:t>में</a:t>
            </a:r>
            <a:r>
              <a:rPr lang="en-US" sz="4000" dirty="0" smtClean="0"/>
              <a:t> </a:t>
            </a:r>
            <a:r>
              <a:rPr lang="en-US" sz="4000" dirty="0" err="1"/>
              <a:t>त्रासद</a:t>
            </a:r>
            <a:r>
              <a:rPr lang="en-US" sz="4000" dirty="0"/>
              <a:t> </a:t>
            </a:r>
            <a:r>
              <a:rPr lang="en-US" sz="4000" dirty="0" err="1"/>
              <a:t>जीवन</a:t>
            </a:r>
            <a:r>
              <a:rPr lang="en-US" sz="4000" dirty="0"/>
              <a:t> </a:t>
            </a:r>
            <a:r>
              <a:rPr lang="en-US" sz="4000" dirty="0" err="1"/>
              <a:t>जीते</a:t>
            </a:r>
            <a:r>
              <a:rPr lang="en-US" sz="4000" dirty="0"/>
              <a:t> </a:t>
            </a:r>
            <a:r>
              <a:rPr lang="en-US" sz="4000" dirty="0" err="1"/>
              <a:t>उपेक्षित</a:t>
            </a:r>
            <a:r>
              <a:rPr lang="en-US" sz="4000" dirty="0"/>
              <a:t> </a:t>
            </a:r>
            <a:r>
              <a:rPr lang="en-US" sz="4000" dirty="0" err="1" smtClean="0"/>
              <a:t>बंटियों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शकुन</a:t>
            </a:r>
            <a:r>
              <a:rPr lang="en-US" sz="4000" dirty="0" smtClean="0"/>
              <a:t>= </a:t>
            </a:r>
            <a:r>
              <a:rPr lang="en-US" sz="4000" dirty="0" err="1"/>
              <a:t>आधुनिक</a:t>
            </a:r>
            <a:r>
              <a:rPr lang="en-US" sz="4000" dirty="0"/>
              <a:t> </a:t>
            </a:r>
            <a:r>
              <a:rPr lang="en-US" sz="4000" dirty="0" err="1"/>
              <a:t>सुशिक्षित</a:t>
            </a:r>
            <a:r>
              <a:rPr lang="en-US" sz="4000" dirty="0"/>
              <a:t> , </a:t>
            </a:r>
            <a:r>
              <a:rPr lang="en-US" sz="4000" dirty="0" err="1"/>
              <a:t>स्वावलंबी</a:t>
            </a:r>
            <a:r>
              <a:rPr lang="en-US" sz="4000" dirty="0"/>
              <a:t> , </a:t>
            </a:r>
            <a:r>
              <a:rPr lang="en-US" sz="4000" dirty="0" err="1"/>
              <a:t>स्वाभिमानी</a:t>
            </a:r>
            <a:r>
              <a:rPr lang="en-US" sz="4000" dirty="0"/>
              <a:t> </a:t>
            </a:r>
            <a:r>
              <a:rPr lang="en-US" sz="4000" dirty="0" smtClean="0"/>
              <a:t>,</a:t>
            </a:r>
            <a:r>
              <a:rPr lang="en-US" sz="4000" dirty="0" err="1" smtClean="0"/>
              <a:t>पुरुष</a:t>
            </a:r>
            <a:r>
              <a:rPr lang="en-US" sz="4000" dirty="0" smtClean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 smtClean="0"/>
              <a:t>समकक्षता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3720245460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838201"/>
            <a:ext cx="8153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/>
              <a:t>स्वतंत्रता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अपने</a:t>
            </a:r>
            <a:r>
              <a:rPr lang="en-US" sz="3600" dirty="0"/>
              <a:t> </a:t>
            </a:r>
            <a:r>
              <a:rPr lang="en-US" sz="3600" dirty="0" err="1"/>
              <a:t>अधिकारों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आवाज</a:t>
            </a:r>
            <a:r>
              <a:rPr lang="en-US" sz="3600" dirty="0"/>
              <a:t> </a:t>
            </a:r>
            <a:r>
              <a:rPr lang="en-US" sz="3600" dirty="0" err="1"/>
              <a:t>बुलंद</a:t>
            </a:r>
            <a:r>
              <a:rPr lang="en-US" sz="3600" dirty="0"/>
              <a:t> </a:t>
            </a:r>
            <a:r>
              <a:rPr lang="en-US" sz="3600" dirty="0" err="1"/>
              <a:t>करती</a:t>
            </a:r>
            <a:r>
              <a:rPr lang="en-US" sz="3600" dirty="0"/>
              <a:t> </a:t>
            </a:r>
            <a:r>
              <a:rPr lang="en-US" sz="3600" dirty="0" err="1"/>
              <a:t>युवतियों</a:t>
            </a:r>
            <a:endParaRPr lang="en-US" sz="36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/>
              <a:t>अजय</a:t>
            </a:r>
            <a:r>
              <a:rPr lang="en-US" sz="3600" dirty="0"/>
              <a:t>= </a:t>
            </a:r>
            <a:r>
              <a:rPr lang="en-US" sz="3600" dirty="0" err="1"/>
              <a:t>पुरुष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दंभ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चूर</a:t>
            </a:r>
            <a:r>
              <a:rPr lang="en-US" sz="3600" dirty="0"/>
              <a:t> , </a:t>
            </a:r>
            <a:r>
              <a:rPr lang="en-US" sz="3600" dirty="0" err="1"/>
              <a:t>उचितानुचित</a:t>
            </a:r>
            <a:r>
              <a:rPr lang="en-US" sz="3600" dirty="0"/>
              <a:t> </a:t>
            </a:r>
            <a:r>
              <a:rPr lang="en-US" sz="3600" dirty="0" err="1"/>
              <a:t>ख्वाबों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जकड़े</a:t>
            </a:r>
            <a:r>
              <a:rPr lang="en-US" sz="3600" dirty="0"/>
              <a:t> , </a:t>
            </a:r>
            <a:r>
              <a:rPr lang="en-US" sz="3600" dirty="0" err="1"/>
              <a:t>सामंती</a:t>
            </a:r>
            <a:r>
              <a:rPr lang="en-US" sz="3600" dirty="0"/>
              <a:t> </a:t>
            </a:r>
            <a:r>
              <a:rPr lang="en-US" sz="3600" dirty="0" err="1"/>
              <a:t>मानसिकता</a:t>
            </a:r>
            <a:r>
              <a:rPr lang="en-US" sz="3600" dirty="0"/>
              <a:t> </a:t>
            </a:r>
            <a:r>
              <a:rPr lang="en-US" sz="3600" dirty="0" err="1"/>
              <a:t>वाले</a:t>
            </a:r>
            <a:r>
              <a:rPr lang="en-US" sz="3600" dirty="0"/>
              <a:t> </a:t>
            </a:r>
            <a:r>
              <a:rPr lang="en-US" sz="3600" dirty="0" err="1"/>
              <a:t>पुरुषों</a:t>
            </a:r>
            <a:r>
              <a:rPr lang="en-US" sz="3600" dirty="0"/>
              <a:t> </a:t>
            </a:r>
            <a:r>
              <a:rPr lang="en-US" sz="3600" dirty="0" err="1" smtClean="0"/>
              <a:t>का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58295275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447800"/>
            <a:ext cx="7924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ये</a:t>
            </a:r>
            <a:r>
              <a:rPr lang="en-US" sz="4000" dirty="0"/>
              <a:t> </a:t>
            </a:r>
            <a:r>
              <a:rPr lang="en-US" sz="4000" dirty="0" err="1"/>
              <a:t>पात्र</a:t>
            </a:r>
            <a:r>
              <a:rPr lang="en-US" sz="4000" dirty="0"/>
              <a:t> </a:t>
            </a:r>
            <a:r>
              <a:rPr lang="en-US" sz="4000" dirty="0" err="1"/>
              <a:t>अपनी</a:t>
            </a:r>
            <a:r>
              <a:rPr lang="en-US" sz="4000" dirty="0"/>
              <a:t> </a:t>
            </a:r>
            <a:r>
              <a:rPr lang="en-US" sz="4000" dirty="0" err="1"/>
              <a:t>वर्गीयता</a:t>
            </a:r>
            <a:r>
              <a:rPr lang="en-US" sz="4000" dirty="0"/>
              <a:t> </a:t>
            </a:r>
            <a:r>
              <a:rPr lang="en-US" sz="4000" dirty="0" err="1"/>
              <a:t>एवं</a:t>
            </a:r>
            <a:r>
              <a:rPr lang="en-US" sz="4000" dirty="0"/>
              <a:t> </a:t>
            </a:r>
            <a:r>
              <a:rPr lang="en-US" sz="4000" dirty="0" err="1"/>
              <a:t>प्रतीकात्मकता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कारण</a:t>
            </a:r>
            <a:r>
              <a:rPr lang="en-US" sz="4000" dirty="0"/>
              <a:t> </a:t>
            </a:r>
            <a:r>
              <a:rPr lang="en-US" sz="4000" dirty="0" err="1"/>
              <a:t>सजीवता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अस्मिता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बरकरार</a:t>
            </a:r>
            <a:endParaRPr lang="en-US" sz="4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लेखिका</a:t>
            </a:r>
            <a:r>
              <a:rPr lang="en-US" sz="4000"/>
              <a:t> </a:t>
            </a:r>
            <a:r>
              <a:rPr lang="en-US" sz="4000" smtClean="0"/>
              <a:t> </a:t>
            </a:r>
            <a:r>
              <a:rPr lang="en-US" sz="4000" dirty="0" err="1"/>
              <a:t>मंतव्य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स्पष्टीकरण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माध्यम</a:t>
            </a:r>
            <a:endParaRPr lang="en-US" sz="4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40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5127613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838200"/>
            <a:ext cx="8229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4000" dirty="0" err="1"/>
              <a:t>बंटी</a:t>
            </a:r>
            <a:r>
              <a:rPr lang="en-US" sz="4000" dirty="0"/>
              <a:t>  ( </a:t>
            </a:r>
            <a:r>
              <a:rPr lang="en-US" sz="4000" dirty="0" err="1"/>
              <a:t>अरुप</a:t>
            </a:r>
            <a:r>
              <a:rPr lang="en-US" sz="4000" dirty="0"/>
              <a:t> </a:t>
            </a:r>
            <a:r>
              <a:rPr lang="en-US" sz="4000" dirty="0" err="1"/>
              <a:t>बत्रा</a:t>
            </a:r>
            <a:r>
              <a:rPr lang="en-US" sz="4000" dirty="0"/>
              <a:t> </a:t>
            </a:r>
            <a:r>
              <a:rPr lang="en-US" sz="4000" dirty="0" smtClean="0"/>
              <a:t>) </a:t>
            </a:r>
            <a:r>
              <a:rPr lang="en-US" sz="4000" dirty="0" err="1" smtClean="0"/>
              <a:t>केन्द्रीय</a:t>
            </a:r>
            <a:r>
              <a:rPr lang="en-US" sz="4000" dirty="0" smtClean="0"/>
              <a:t> </a:t>
            </a:r>
            <a:r>
              <a:rPr lang="en-US" sz="4000" dirty="0" err="1"/>
              <a:t>पात्र</a:t>
            </a:r>
            <a:r>
              <a:rPr lang="en-US" sz="4000" dirty="0"/>
              <a:t>  </a:t>
            </a:r>
            <a:r>
              <a:rPr lang="en-US" sz="40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4000" dirty="0" err="1" smtClean="0"/>
              <a:t>समस्त</a:t>
            </a:r>
            <a:r>
              <a:rPr lang="en-US" sz="4000" dirty="0" smtClean="0"/>
              <a:t> </a:t>
            </a:r>
            <a:r>
              <a:rPr lang="en-US" sz="4000" dirty="0" err="1"/>
              <a:t>घटनाओं</a:t>
            </a:r>
            <a:r>
              <a:rPr lang="en-US" sz="4000" dirty="0"/>
              <a:t> , </a:t>
            </a:r>
            <a:r>
              <a:rPr lang="en-US" sz="4000" dirty="0" err="1"/>
              <a:t>स्थितियों</a:t>
            </a:r>
            <a:r>
              <a:rPr lang="en-US" sz="4000" dirty="0"/>
              <a:t> ,  </a:t>
            </a:r>
            <a:r>
              <a:rPr lang="en-US" sz="4000" dirty="0" err="1"/>
              <a:t>विचारों</a:t>
            </a:r>
            <a:r>
              <a:rPr lang="en-US" sz="4000" dirty="0"/>
              <a:t> , </a:t>
            </a:r>
            <a:r>
              <a:rPr lang="en-US" sz="4000" dirty="0" err="1"/>
              <a:t>भावनाओं</a:t>
            </a:r>
            <a:r>
              <a:rPr lang="en-US" sz="4000" dirty="0"/>
              <a:t> </a:t>
            </a:r>
            <a:r>
              <a:rPr lang="en-US" sz="4000" dirty="0" err="1"/>
              <a:t>तथा</a:t>
            </a:r>
            <a:r>
              <a:rPr lang="en-US" sz="4000" dirty="0"/>
              <a:t> </a:t>
            </a:r>
            <a:r>
              <a:rPr lang="en-US" sz="4000" dirty="0" err="1"/>
              <a:t>प्रश्नों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धूरी</a:t>
            </a:r>
            <a:r>
              <a:rPr lang="en-US" sz="4000" dirty="0"/>
              <a:t> </a:t>
            </a:r>
            <a:r>
              <a:rPr lang="en-US" sz="4000" dirty="0" err="1" smtClean="0"/>
              <a:t>है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4000" dirty="0" err="1" smtClean="0"/>
              <a:t>सर्वाधिक</a:t>
            </a:r>
            <a:r>
              <a:rPr lang="en-US" sz="4000" dirty="0" smtClean="0"/>
              <a:t> </a:t>
            </a:r>
            <a:r>
              <a:rPr lang="en-US" sz="4000" dirty="0" err="1"/>
              <a:t>प्रभावित</a:t>
            </a:r>
            <a:r>
              <a:rPr lang="en-US" sz="4000" dirty="0"/>
              <a:t> </a:t>
            </a:r>
            <a:r>
              <a:rPr lang="en-US" sz="4000" dirty="0" err="1"/>
              <a:t>होने</a:t>
            </a:r>
            <a:r>
              <a:rPr lang="en-US" sz="4000" dirty="0"/>
              <a:t> </a:t>
            </a:r>
            <a:r>
              <a:rPr lang="en-US" sz="4000" dirty="0" err="1" smtClean="0"/>
              <a:t>वाला</a:t>
            </a:r>
            <a:r>
              <a:rPr lang="en-US" sz="4000" dirty="0"/>
              <a:t> </a:t>
            </a:r>
            <a:r>
              <a:rPr lang="en-US" sz="4000" dirty="0" err="1"/>
              <a:t>पात्र</a:t>
            </a:r>
            <a:r>
              <a:rPr lang="en-US" sz="4000" dirty="0"/>
              <a:t> </a:t>
            </a:r>
            <a:r>
              <a:rPr lang="en-US" sz="4000" dirty="0" smtClean="0"/>
              <a:t>।  </a:t>
            </a:r>
          </a:p>
        </p:txBody>
      </p:sp>
    </p:spTree>
    <p:extLst>
      <p:ext uri="{BB962C8B-B14F-4D97-AF65-F5344CB8AC3E}">
        <p14:creationId xmlns:p14="http://schemas.microsoft.com/office/powerpoint/2010/main" val="144918205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जन्म</a:t>
            </a:r>
            <a:r>
              <a:rPr lang="en-US" dirty="0" smtClean="0"/>
              <a:t> </a:t>
            </a:r>
            <a:r>
              <a:rPr lang="en-US" dirty="0" err="1"/>
              <a:t>पत्री</a:t>
            </a:r>
            <a:r>
              <a:rPr lang="en-US" dirty="0"/>
              <a:t> </a:t>
            </a:r>
            <a:r>
              <a:rPr lang="en-US" dirty="0" err="1"/>
              <a:t>बंटी</a:t>
            </a:r>
            <a:r>
              <a:rPr lang="en-US" dirty="0"/>
              <a:t> </a:t>
            </a:r>
            <a:r>
              <a:rPr lang="en-US" dirty="0" err="1"/>
              <a:t>की</a:t>
            </a:r>
            <a:r>
              <a:rPr lang="en-US" dirty="0"/>
              <a:t> ' </a:t>
            </a:r>
            <a:r>
              <a:rPr lang="en-US" dirty="0" err="1"/>
              <a:t>में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85800" y="1447800"/>
            <a:ext cx="8001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अजय</a:t>
            </a:r>
            <a:r>
              <a:rPr lang="en-US" sz="4000" dirty="0"/>
              <a:t> </a:t>
            </a:r>
            <a:r>
              <a:rPr lang="en-US" sz="4000" dirty="0" err="1"/>
              <a:t>द्वारा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 smtClean="0"/>
              <a:t>कलकत्ता</a:t>
            </a:r>
            <a:r>
              <a:rPr lang="en-US" sz="4000" dirty="0" smtClean="0"/>
              <a:t> </a:t>
            </a:r>
            <a:r>
              <a:rPr lang="en-US" sz="4000" dirty="0" err="1"/>
              <a:t>ले</a:t>
            </a:r>
            <a:r>
              <a:rPr lang="en-US" sz="4000" dirty="0"/>
              <a:t> </a:t>
            </a:r>
            <a:r>
              <a:rPr lang="en-US" sz="4000" dirty="0" err="1"/>
              <a:t>जाने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प्रस्ताव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लेखिका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असहमति</a:t>
            </a:r>
            <a:r>
              <a:rPr lang="en-US" sz="4000" dirty="0"/>
              <a:t>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उनके</a:t>
            </a:r>
            <a:r>
              <a:rPr lang="en-US" sz="4000" dirty="0"/>
              <a:t> </a:t>
            </a:r>
            <a:r>
              <a:rPr lang="en-US" sz="4000" dirty="0" err="1"/>
              <a:t>मन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जीवन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संभावित</a:t>
            </a:r>
            <a:r>
              <a:rPr lang="en-US" sz="4000" dirty="0"/>
              <a:t> </a:t>
            </a:r>
            <a:r>
              <a:rPr lang="en-US" sz="4000" dirty="0" err="1"/>
              <a:t>स्थितियों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कल्पना</a:t>
            </a:r>
            <a:r>
              <a:rPr lang="en-US" sz="4000" dirty="0"/>
              <a:t> -</a:t>
            </a:r>
            <a:r>
              <a:rPr lang="en-US" sz="4000" dirty="0" err="1"/>
              <a:t>चित्र</a:t>
            </a:r>
            <a:r>
              <a:rPr lang="en-US" sz="4000" dirty="0"/>
              <a:t> </a:t>
            </a:r>
            <a:r>
              <a:rPr lang="en-US" sz="4000" dirty="0" err="1"/>
              <a:t>बनते</a:t>
            </a:r>
            <a:r>
              <a:rPr lang="en-US" sz="4000" dirty="0"/>
              <a:t> -</a:t>
            </a:r>
            <a:r>
              <a:rPr lang="en-US" sz="4000" dirty="0" err="1" smtClean="0"/>
              <a:t>बिगड़ते</a:t>
            </a:r>
            <a:r>
              <a:rPr lang="en-US" sz="4000" dirty="0" smtClean="0"/>
              <a:t> </a:t>
            </a:r>
            <a:r>
              <a:rPr lang="en-US" sz="4000" dirty="0"/>
              <a:t>। </a:t>
            </a:r>
          </a:p>
          <a:p>
            <a:pPr>
              <a:lnSpc>
                <a:spcPct val="150000"/>
              </a:lnSpc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84597895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762001"/>
            <a:ext cx="7848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लेखिका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 smtClean="0"/>
              <a:t>प्रतिक्रिया</a:t>
            </a:r>
            <a:r>
              <a:rPr lang="en-US" sz="4000" dirty="0" smtClean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कारण</a:t>
            </a:r>
            <a:r>
              <a:rPr lang="en-US" sz="4000" dirty="0"/>
              <a:t> </a:t>
            </a:r>
            <a:r>
              <a:rPr lang="en-US" sz="4000" dirty="0" err="1" smtClean="0"/>
              <a:t>अजय</a:t>
            </a:r>
            <a:r>
              <a:rPr lang="en-US" sz="4000" dirty="0" smtClean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शकुन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साथ</a:t>
            </a:r>
            <a:r>
              <a:rPr lang="en-US" sz="4000" dirty="0"/>
              <a:t> </a:t>
            </a:r>
            <a:r>
              <a:rPr lang="en-US" sz="4000" dirty="0" err="1"/>
              <a:t>नए</a:t>
            </a:r>
            <a:r>
              <a:rPr lang="en-US" sz="4000" dirty="0"/>
              <a:t> </a:t>
            </a:r>
            <a:r>
              <a:rPr lang="en-US" sz="4000" dirty="0" err="1"/>
              <a:t>परिवेश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छोड़ने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लिए</a:t>
            </a:r>
            <a:r>
              <a:rPr lang="en-US" sz="4000" dirty="0"/>
              <a:t>  </a:t>
            </a:r>
            <a:r>
              <a:rPr lang="en-US" sz="4000" dirty="0" err="1"/>
              <a:t>तैयार</a:t>
            </a:r>
            <a:r>
              <a:rPr lang="en-US" sz="4000" dirty="0"/>
              <a:t> </a:t>
            </a:r>
            <a:r>
              <a:rPr lang="en-US" sz="40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  </a:t>
            </a:r>
            <a:r>
              <a:rPr lang="en-US" sz="4000" dirty="0" err="1"/>
              <a:t>उपन्यास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प्रथमांश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शकुन</a:t>
            </a:r>
            <a:r>
              <a:rPr lang="en-US" sz="4000" dirty="0"/>
              <a:t> </a:t>
            </a:r>
            <a:r>
              <a:rPr lang="en-US" sz="4000" dirty="0" smtClean="0"/>
              <a:t>  </a:t>
            </a:r>
            <a:r>
              <a:rPr lang="en-US" sz="4000" dirty="0" err="1" smtClean="0"/>
              <a:t>कथा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smtClean="0"/>
              <a:t>  </a:t>
            </a:r>
            <a:r>
              <a:rPr lang="en-US" sz="4000" dirty="0" err="1"/>
              <a:t>केंद्र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5275953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62000"/>
            <a:ext cx="8001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4000" dirty="0" err="1" smtClean="0"/>
              <a:t>मन्नू</a:t>
            </a:r>
            <a:r>
              <a:rPr lang="en-US" sz="4000" dirty="0" smtClean="0"/>
              <a:t> </a:t>
            </a:r>
            <a:r>
              <a:rPr lang="en-US" sz="4000" dirty="0" err="1" smtClean="0"/>
              <a:t>भंडारी</a:t>
            </a:r>
            <a:r>
              <a:rPr lang="en-US" sz="4000" dirty="0" smtClean="0"/>
              <a:t> </a:t>
            </a:r>
            <a:r>
              <a:rPr lang="en-US" sz="4000" dirty="0" err="1" smtClean="0"/>
              <a:t>को</a:t>
            </a:r>
            <a:r>
              <a:rPr lang="en-US" sz="4000" dirty="0" smtClean="0"/>
              <a:t> </a:t>
            </a:r>
            <a:r>
              <a:rPr lang="en-US" sz="4000" dirty="0" err="1" smtClean="0"/>
              <a:t>बंटी</a:t>
            </a:r>
            <a:r>
              <a:rPr lang="en-US" sz="4000" dirty="0" smtClean="0"/>
              <a:t> </a:t>
            </a:r>
            <a:r>
              <a:rPr lang="en-US" sz="4000" dirty="0" err="1" smtClean="0"/>
              <a:t>के</a:t>
            </a:r>
            <a:r>
              <a:rPr lang="en-US" sz="4000" dirty="0" smtClean="0"/>
              <a:t> </a:t>
            </a:r>
            <a:r>
              <a:rPr lang="en-US" sz="4000" dirty="0" err="1" smtClean="0"/>
              <a:t>विषय</a:t>
            </a:r>
            <a:r>
              <a:rPr lang="en-US" sz="4000" dirty="0" smtClean="0"/>
              <a:t> </a:t>
            </a:r>
            <a:r>
              <a:rPr lang="en-US" sz="4000" dirty="0" err="1" smtClean="0"/>
              <a:t>में</a:t>
            </a:r>
            <a:r>
              <a:rPr lang="en-US" sz="4000" dirty="0" smtClean="0"/>
              <a:t> </a:t>
            </a:r>
            <a:r>
              <a:rPr lang="en-US" sz="4000" dirty="0" err="1" smtClean="0"/>
              <a:t>उसके</a:t>
            </a:r>
            <a:r>
              <a:rPr lang="en-US" sz="4000" dirty="0" smtClean="0"/>
              <a:t> </a:t>
            </a:r>
            <a:r>
              <a:rPr lang="en-US" sz="4000" dirty="0" err="1" smtClean="0"/>
              <a:t>पिता</a:t>
            </a:r>
            <a:r>
              <a:rPr lang="en-US" sz="4000" dirty="0" smtClean="0"/>
              <a:t> ( </a:t>
            </a:r>
            <a:r>
              <a:rPr lang="en-US" sz="4000" dirty="0" err="1" smtClean="0"/>
              <a:t>पी</a:t>
            </a:r>
            <a:r>
              <a:rPr lang="en-US" sz="4000" dirty="0" smtClean="0"/>
              <a:t> ) </a:t>
            </a:r>
            <a:r>
              <a:rPr lang="en-US" sz="4000" dirty="0" err="1" smtClean="0"/>
              <a:t>से</a:t>
            </a:r>
            <a:r>
              <a:rPr lang="en-US" sz="4000" dirty="0" smtClean="0"/>
              <a:t> </a:t>
            </a:r>
            <a:r>
              <a:rPr lang="en-US" sz="4000" dirty="0" err="1" smtClean="0"/>
              <a:t>पता</a:t>
            </a:r>
            <a:r>
              <a:rPr lang="en-US" sz="4000" dirty="0" smtClean="0"/>
              <a:t> </a:t>
            </a:r>
            <a:r>
              <a:rPr lang="en-US" sz="4000" dirty="0" err="1" smtClean="0"/>
              <a:t>चलता</a:t>
            </a:r>
            <a:r>
              <a:rPr lang="en-US" sz="4000" dirty="0" smtClean="0"/>
              <a:t> </a:t>
            </a:r>
            <a:r>
              <a:rPr lang="en-US" sz="4000" dirty="0" err="1" smtClean="0"/>
              <a:t>है</a:t>
            </a:r>
            <a:r>
              <a:rPr lang="en-US" sz="4000" dirty="0" smtClean="0"/>
              <a:t> ।</a:t>
            </a:r>
          </a:p>
          <a:p>
            <a:pPr marL="571500" indent="-571500">
              <a:lnSpc>
                <a:spcPct val="150000"/>
              </a:lnSpc>
              <a:buFont typeface="Courier New" pitchFamily="49" charset="0"/>
              <a:buChar char="o"/>
            </a:pPr>
            <a:r>
              <a:rPr lang="en-US" sz="4000" dirty="0" smtClean="0"/>
              <a:t> </a:t>
            </a:r>
            <a:r>
              <a:rPr lang="en-US" sz="4000" dirty="0" err="1" smtClean="0"/>
              <a:t>वे</a:t>
            </a:r>
            <a:r>
              <a:rPr lang="en-US" sz="4000" dirty="0"/>
              <a:t> </a:t>
            </a:r>
            <a:r>
              <a:rPr lang="en-US" sz="4000" dirty="0" err="1"/>
              <a:t>मन्नू</a:t>
            </a:r>
            <a:r>
              <a:rPr lang="en-US" sz="4000" dirty="0"/>
              <a:t> </a:t>
            </a:r>
            <a:r>
              <a:rPr lang="en-US" sz="4000" dirty="0" err="1" smtClean="0"/>
              <a:t>को</a:t>
            </a:r>
            <a:r>
              <a:rPr lang="en-US" sz="4000" dirty="0" smtClean="0"/>
              <a:t> '</a:t>
            </a:r>
            <a:r>
              <a:rPr lang="en-US" sz="4000" dirty="0" err="1" smtClean="0"/>
              <a:t>बांकुरा</a:t>
            </a:r>
            <a:r>
              <a:rPr lang="en-US" sz="4000" dirty="0" smtClean="0"/>
              <a:t> ' </a:t>
            </a:r>
            <a:r>
              <a:rPr lang="en-US" sz="4000" dirty="0" err="1" smtClean="0"/>
              <a:t>रेस्त्रां</a:t>
            </a:r>
            <a:r>
              <a:rPr lang="en-US" sz="4000" dirty="0" smtClean="0"/>
              <a:t> </a:t>
            </a:r>
            <a:r>
              <a:rPr lang="en-US" sz="4000" dirty="0" err="1" smtClean="0"/>
              <a:t>में</a:t>
            </a:r>
            <a:r>
              <a:rPr lang="en-US" sz="4000" dirty="0" smtClean="0"/>
              <a:t> </a:t>
            </a:r>
            <a:r>
              <a:rPr lang="en-US" sz="4000" dirty="0" err="1" smtClean="0"/>
              <a:t>आवश्यक</a:t>
            </a:r>
            <a:r>
              <a:rPr lang="en-US" sz="4000" dirty="0" smtClean="0"/>
              <a:t> </a:t>
            </a:r>
            <a:r>
              <a:rPr lang="en-US" sz="4000" dirty="0" err="1" smtClean="0"/>
              <a:t>समस्या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पर</a:t>
            </a:r>
            <a:r>
              <a:rPr lang="en-US" sz="4000" dirty="0" smtClean="0"/>
              <a:t> </a:t>
            </a:r>
            <a:r>
              <a:rPr lang="en-US" sz="4000" dirty="0" err="1" smtClean="0"/>
              <a:t>विचार</a:t>
            </a:r>
            <a:r>
              <a:rPr lang="en-US" sz="4000" dirty="0" smtClean="0"/>
              <a:t> -</a:t>
            </a:r>
            <a:r>
              <a:rPr lang="en-US" sz="4000" dirty="0" err="1" smtClean="0"/>
              <a:t>विमर्श</a:t>
            </a:r>
            <a:r>
              <a:rPr lang="en-US" sz="4000" dirty="0" smtClean="0"/>
              <a:t> </a:t>
            </a:r>
            <a:r>
              <a:rPr lang="en-US" sz="4000" dirty="0" err="1" smtClean="0"/>
              <a:t>करने</a:t>
            </a:r>
            <a:r>
              <a:rPr lang="en-US" sz="4000" dirty="0" smtClean="0"/>
              <a:t> </a:t>
            </a:r>
            <a:r>
              <a:rPr lang="en-US" sz="4000" dirty="0" err="1" smtClean="0"/>
              <a:t>के</a:t>
            </a:r>
            <a:r>
              <a:rPr lang="en-US" sz="4000" dirty="0" smtClean="0"/>
              <a:t> </a:t>
            </a:r>
            <a:r>
              <a:rPr lang="en-US" sz="4000" dirty="0" err="1" smtClean="0"/>
              <a:t>लिए</a:t>
            </a:r>
            <a:r>
              <a:rPr lang="en-US" sz="4000" dirty="0"/>
              <a:t> </a:t>
            </a:r>
            <a:r>
              <a:rPr lang="en-US" sz="4000" dirty="0" err="1"/>
              <a:t>आमंत्रित</a:t>
            </a:r>
            <a:r>
              <a:rPr lang="en-US" sz="4000" dirty="0"/>
              <a:t>।</a:t>
            </a:r>
          </a:p>
          <a:p>
            <a:pPr marL="571500" indent="-571500">
              <a:lnSpc>
                <a:spcPct val="150000"/>
              </a:lnSpc>
              <a:buFont typeface="Courier New" pitchFamily="49" charset="0"/>
              <a:buChar char="o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9209947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762000"/>
            <a:ext cx="8001000" cy="4611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लेखिका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-</a:t>
            </a:r>
            <a:r>
              <a:rPr lang="en-US" sz="4000" dirty="0" err="1"/>
              <a:t>शकुन</a:t>
            </a:r>
            <a:r>
              <a:rPr lang="en-US" sz="4000" dirty="0"/>
              <a:t> , </a:t>
            </a:r>
            <a:r>
              <a:rPr lang="en-US" sz="4000" dirty="0" err="1"/>
              <a:t>अजय</a:t>
            </a:r>
            <a:r>
              <a:rPr lang="en-US" sz="4000" dirty="0"/>
              <a:t>-  </a:t>
            </a:r>
            <a:r>
              <a:rPr lang="en-US" sz="4000" dirty="0" err="1"/>
              <a:t>शकुन</a:t>
            </a:r>
            <a:r>
              <a:rPr lang="en-US" sz="4000" dirty="0"/>
              <a:t> </a:t>
            </a:r>
            <a:r>
              <a:rPr lang="en-US" sz="4000" dirty="0" err="1"/>
              <a:t>तथा</a:t>
            </a:r>
            <a:r>
              <a:rPr lang="en-US" sz="4000" dirty="0"/>
              <a:t> </a:t>
            </a:r>
            <a:r>
              <a:rPr lang="en-US" sz="4000" dirty="0" err="1"/>
              <a:t>अजय</a:t>
            </a:r>
            <a:r>
              <a:rPr lang="en-US" sz="4000" dirty="0"/>
              <a:t> -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परस्पर</a:t>
            </a:r>
            <a:r>
              <a:rPr lang="en-US" sz="4000" dirty="0"/>
              <a:t> </a:t>
            </a:r>
            <a:r>
              <a:rPr lang="en-US" sz="4000" dirty="0" err="1"/>
              <a:t>संबंधों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तटस्थ</a:t>
            </a:r>
            <a:r>
              <a:rPr lang="en-US" sz="4000" dirty="0"/>
              <a:t> </a:t>
            </a:r>
            <a:r>
              <a:rPr lang="en-US" sz="4000" dirty="0" err="1"/>
              <a:t>रहते</a:t>
            </a:r>
            <a:r>
              <a:rPr lang="en-US" sz="4000" dirty="0"/>
              <a:t> </a:t>
            </a:r>
            <a:r>
              <a:rPr lang="en-US" sz="4000" dirty="0" err="1"/>
              <a:t>हुए</a:t>
            </a:r>
            <a:r>
              <a:rPr lang="en-US" sz="4000" dirty="0"/>
              <a:t> </a:t>
            </a:r>
            <a:r>
              <a:rPr lang="en-US" sz="4000" dirty="0" err="1"/>
              <a:t>देखना</a:t>
            </a:r>
            <a:r>
              <a:rPr lang="en-US" sz="4000" dirty="0"/>
              <a:t> -</a:t>
            </a:r>
            <a:r>
              <a:rPr lang="en-US" sz="4000" dirty="0" err="1"/>
              <a:t>परखना</a:t>
            </a:r>
            <a:r>
              <a:rPr lang="en-US" sz="4000" dirty="0"/>
              <a:t> </a:t>
            </a:r>
            <a:r>
              <a:rPr lang="en-US" sz="4000" dirty="0" err="1"/>
              <a:t>चाहती</a:t>
            </a:r>
            <a:r>
              <a:rPr lang="en-US" sz="4000" dirty="0"/>
              <a:t> </a:t>
            </a:r>
            <a:r>
              <a:rPr lang="en-US" sz="4000" dirty="0" err="1"/>
              <a:t>थीं</a:t>
            </a:r>
            <a:r>
              <a:rPr lang="en-US" sz="4000" dirty="0"/>
              <a:t>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कथा</a:t>
            </a:r>
            <a:r>
              <a:rPr lang="en-US" sz="4000" dirty="0" smtClean="0"/>
              <a:t> 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विकास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साथ-साथ</a:t>
            </a:r>
            <a:r>
              <a:rPr lang="en-US" sz="4000" dirty="0"/>
              <a:t> </a:t>
            </a:r>
            <a:r>
              <a:rPr lang="en-US" sz="4000" dirty="0" err="1"/>
              <a:t>मां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पीछे</a:t>
            </a:r>
            <a:r>
              <a:rPr lang="en-US" sz="4000" dirty="0"/>
              <a:t> </a:t>
            </a:r>
            <a:r>
              <a:rPr lang="en-US" sz="4000" dirty="0" err="1"/>
              <a:t>छिपा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केंद्र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आ </a:t>
            </a:r>
            <a:r>
              <a:rPr lang="en-US" sz="4000" dirty="0" err="1"/>
              <a:t>जाता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। </a:t>
            </a:r>
          </a:p>
        </p:txBody>
      </p:sp>
    </p:spTree>
    <p:extLst>
      <p:ext uri="{BB962C8B-B14F-4D97-AF65-F5344CB8AC3E}">
        <p14:creationId xmlns:p14="http://schemas.microsoft.com/office/powerpoint/2010/main" val="224205303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09600"/>
            <a:ext cx="7924800" cy="4611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4000" dirty="0" err="1" smtClean="0"/>
              <a:t>माता-पिता</a:t>
            </a:r>
            <a:r>
              <a:rPr lang="en-US" sz="4000" dirty="0" smtClean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 smtClean="0"/>
              <a:t>संबंधों</a:t>
            </a:r>
            <a:r>
              <a:rPr lang="en-US" sz="4000" dirty="0" smtClean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कड़वाहट</a:t>
            </a:r>
            <a:r>
              <a:rPr lang="en-US" sz="4000" dirty="0"/>
              <a:t> , </a:t>
            </a:r>
            <a:r>
              <a:rPr lang="en-US" sz="4000" dirty="0" err="1" smtClean="0"/>
              <a:t>अलगाव</a:t>
            </a:r>
            <a:r>
              <a:rPr lang="en-US" sz="4000" dirty="0" smtClean="0"/>
              <a:t>, </a:t>
            </a:r>
            <a:r>
              <a:rPr lang="en-US" sz="4000" dirty="0" err="1"/>
              <a:t>तलाक</a:t>
            </a:r>
            <a:r>
              <a:rPr lang="en-US" sz="4000" dirty="0"/>
              <a:t> </a:t>
            </a:r>
            <a:r>
              <a:rPr lang="en-US" sz="4000" dirty="0" err="1" smtClean="0"/>
              <a:t>में</a:t>
            </a:r>
            <a:r>
              <a:rPr lang="en-US" sz="4000" dirty="0" smtClean="0"/>
              <a:t> </a:t>
            </a:r>
            <a:r>
              <a:rPr lang="en-US" sz="4000" dirty="0" err="1" smtClean="0"/>
              <a:t>पिसने</a:t>
            </a:r>
            <a:r>
              <a:rPr lang="en-US" sz="4000" dirty="0" smtClean="0"/>
              <a:t> </a:t>
            </a:r>
            <a:r>
              <a:rPr lang="en-US" sz="4000" dirty="0" err="1"/>
              <a:t>वाला</a:t>
            </a:r>
            <a:r>
              <a:rPr lang="en-US" sz="4000" dirty="0"/>
              <a:t> </a:t>
            </a:r>
            <a:r>
              <a:rPr lang="en-US" sz="40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4000" dirty="0" smtClean="0"/>
              <a:t> </a:t>
            </a:r>
            <a:r>
              <a:rPr lang="en-US" sz="4000" dirty="0" err="1"/>
              <a:t>माता-पिता</a:t>
            </a:r>
            <a:r>
              <a:rPr lang="en-US" sz="4000" dirty="0"/>
              <a:t> </a:t>
            </a:r>
            <a:r>
              <a:rPr lang="en-US" sz="4000" dirty="0" err="1" smtClean="0"/>
              <a:t>पुनर्विवाह</a:t>
            </a:r>
            <a:r>
              <a:rPr lang="en-US" sz="4000" dirty="0" smtClean="0"/>
              <a:t> </a:t>
            </a:r>
            <a:r>
              <a:rPr lang="en-US" sz="4000" dirty="0" err="1"/>
              <a:t>कर</a:t>
            </a:r>
            <a:r>
              <a:rPr lang="en-US" sz="4000" dirty="0"/>
              <a:t>  </a:t>
            </a:r>
            <a:r>
              <a:rPr lang="en-US" sz="4000" dirty="0" err="1"/>
              <a:t>अलगाव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तनाव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 smtClean="0"/>
              <a:t>मुक्त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v"/>
            </a:pPr>
            <a:r>
              <a:rPr lang="en-US" sz="4000" dirty="0" err="1" smtClean="0"/>
              <a:t>बंटी</a:t>
            </a:r>
            <a:r>
              <a:rPr lang="en-US" sz="4000" dirty="0" smtClean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निष्ठा</a:t>
            </a:r>
            <a:r>
              <a:rPr lang="en-US" sz="4000" dirty="0"/>
              <a:t> </a:t>
            </a:r>
            <a:r>
              <a:rPr lang="en-US" sz="4000" dirty="0" err="1"/>
              <a:t>खंडित</a:t>
            </a:r>
            <a:r>
              <a:rPr lang="en-US" sz="4000" dirty="0"/>
              <a:t> </a:t>
            </a:r>
            <a:r>
              <a:rPr lang="en-US" sz="4000" dirty="0" err="1"/>
              <a:t>हो</a:t>
            </a:r>
            <a:r>
              <a:rPr lang="en-US" sz="4000" dirty="0"/>
              <a:t> </a:t>
            </a:r>
            <a:r>
              <a:rPr lang="en-US" sz="4000" dirty="0" err="1"/>
              <a:t>जाती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।</a:t>
            </a:r>
          </a:p>
        </p:txBody>
      </p:sp>
    </p:spTree>
    <p:extLst>
      <p:ext uri="{BB962C8B-B14F-4D97-AF65-F5344CB8AC3E}">
        <p14:creationId xmlns:p14="http://schemas.microsoft.com/office/powerpoint/2010/main" val="3819458231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0"/>
            <a:ext cx="77724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/>
              <a:t>मन्नू</a:t>
            </a:r>
            <a:r>
              <a:rPr lang="en-US" sz="3600" dirty="0"/>
              <a:t> </a:t>
            </a:r>
            <a:r>
              <a:rPr lang="en-US" sz="3600" dirty="0" err="1"/>
              <a:t>जी</a:t>
            </a:r>
            <a:r>
              <a:rPr lang="en-US" sz="3600" dirty="0"/>
              <a:t>  </a:t>
            </a:r>
            <a:r>
              <a:rPr lang="en-US" sz="3600" dirty="0" err="1"/>
              <a:t>ने</a:t>
            </a:r>
            <a:r>
              <a:rPr lang="en-US" sz="3600" dirty="0"/>
              <a:t> </a:t>
            </a:r>
            <a:r>
              <a:rPr lang="en-US" sz="3600" dirty="0" err="1"/>
              <a:t>स्पष्ट</a:t>
            </a:r>
            <a:r>
              <a:rPr lang="en-US" sz="3600" dirty="0"/>
              <a:t> </a:t>
            </a:r>
            <a:r>
              <a:rPr lang="en-US" sz="3600" dirty="0" err="1"/>
              <a:t>किया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 </a:t>
            </a:r>
            <a:r>
              <a:rPr lang="en-US" sz="3600" dirty="0" err="1"/>
              <a:t>कि</a:t>
            </a:r>
            <a:r>
              <a:rPr lang="en-US" sz="3600" dirty="0"/>
              <a:t>  " </a:t>
            </a:r>
            <a:r>
              <a:rPr lang="en-US" sz="3600" dirty="0" err="1"/>
              <a:t>मैं</a:t>
            </a:r>
            <a:r>
              <a:rPr lang="en-US" sz="3600" dirty="0"/>
              <a:t> </a:t>
            </a:r>
            <a:r>
              <a:rPr lang="en-US" sz="3600" dirty="0" err="1"/>
              <a:t>इस</a:t>
            </a:r>
            <a:r>
              <a:rPr lang="en-US" sz="3600" dirty="0"/>
              <a:t> </a:t>
            </a:r>
            <a:r>
              <a:rPr lang="en-US" sz="3600" dirty="0" err="1"/>
              <a:t>त्रिकोण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से</a:t>
            </a:r>
            <a:r>
              <a:rPr lang="en-US" sz="3600" dirty="0"/>
              <a:t> </a:t>
            </a:r>
            <a:r>
              <a:rPr lang="en-US" sz="3600" dirty="0" err="1"/>
              <a:t>किसी</a:t>
            </a:r>
            <a:r>
              <a:rPr lang="en-US" sz="3600" dirty="0"/>
              <a:t> </a:t>
            </a:r>
            <a:r>
              <a:rPr lang="en-US" sz="3600" dirty="0" err="1"/>
              <a:t>एक</a:t>
            </a:r>
            <a:r>
              <a:rPr lang="en-US" sz="3600" dirty="0"/>
              <a:t> </a:t>
            </a:r>
            <a:r>
              <a:rPr lang="en-US" sz="3600" dirty="0" err="1"/>
              <a:t>भुजा</a:t>
            </a:r>
            <a:r>
              <a:rPr lang="en-US" sz="3600" dirty="0"/>
              <a:t> </a:t>
            </a:r>
            <a:r>
              <a:rPr lang="en-US" sz="3600" dirty="0" err="1"/>
              <a:t>को</a:t>
            </a:r>
            <a:r>
              <a:rPr lang="en-US" sz="3600" dirty="0"/>
              <a:t> </a:t>
            </a:r>
            <a:r>
              <a:rPr lang="en-US" sz="3600" dirty="0" err="1"/>
              <a:t>ना</a:t>
            </a:r>
            <a:r>
              <a:rPr lang="en-US" sz="3600" dirty="0"/>
              <a:t> </a:t>
            </a:r>
            <a:r>
              <a:rPr lang="en-US" sz="3600" dirty="0" err="1"/>
              <a:t>अस्वीकार</a:t>
            </a:r>
            <a:r>
              <a:rPr lang="en-US" sz="3600" dirty="0"/>
              <a:t> </a:t>
            </a:r>
            <a:r>
              <a:rPr lang="en-US" sz="3600" dirty="0" err="1"/>
              <a:t>कर</a:t>
            </a:r>
            <a:r>
              <a:rPr lang="en-US" sz="3600" dirty="0"/>
              <a:t> </a:t>
            </a:r>
            <a:r>
              <a:rPr lang="en-US" sz="3600" dirty="0" err="1"/>
              <a:t>सकी</a:t>
            </a:r>
            <a:r>
              <a:rPr lang="en-US" sz="3600" dirty="0"/>
              <a:t> , </a:t>
            </a:r>
            <a:r>
              <a:rPr lang="en-US" sz="3600" dirty="0" err="1"/>
              <a:t>ना</a:t>
            </a:r>
            <a:r>
              <a:rPr lang="en-US" sz="3600" dirty="0"/>
              <a:t> </a:t>
            </a:r>
            <a:r>
              <a:rPr lang="en-US" sz="3600" dirty="0" err="1"/>
              <a:t>ही</a:t>
            </a:r>
            <a:r>
              <a:rPr lang="en-US" sz="3600" dirty="0"/>
              <a:t> </a:t>
            </a:r>
            <a:r>
              <a:rPr lang="en-US" sz="3600" dirty="0" err="1"/>
              <a:t>ग़लत</a:t>
            </a:r>
            <a:r>
              <a:rPr lang="en-US" sz="3600" dirty="0"/>
              <a:t> </a:t>
            </a:r>
            <a:r>
              <a:rPr lang="en-US" sz="3600" dirty="0" err="1"/>
              <a:t>सिद्ध</a:t>
            </a:r>
            <a:r>
              <a:rPr lang="en-US" sz="3600" dirty="0"/>
              <a:t> </a:t>
            </a:r>
            <a:r>
              <a:rPr lang="en-US" sz="3600" dirty="0" err="1"/>
              <a:t>कर</a:t>
            </a:r>
            <a:r>
              <a:rPr lang="en-US" sz="3600" dirty="0"/>
              <a:t> </a:t>
            </a:r>
            <a:r>
              <a:rPr lang="en-US" sz="3600" dirty="0" err="1"/>
              <a:t>सकी</a:t>
            </a:r>
            <a:r>
              <a:rPr lang="en-US" sz="3600" dirty="0" smtClean="0"/>
              <a:t>। </a:t>
            </a:r>
            <a:r>
              <a:rPr lang="en-US" sz="3600" dirty="0" err="1"/>
              <a:t>गलत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सही</a:t>
            </a:r>
            <a:r>
              <a:rPr lang="en-US" sz="3600" dirty="0"/>
              <a:t> </a:t>
            </a:r>
            <a:r>
              <a:rPr lang="en-US" sz="3600" dirty="0" err="1"/>
              <a:t>अगर</a:t>
            </a:r>
            <a:r>
              <a:rPr lang="en-US" sz="3600" dirty="0"/>
              <a:t> </a:t>
            </a:r>
            <a:r>
              <a:rPr lang="en-US" sz="3600" dirty="0" err="1"/>
              <a:t>कोई</a:t>
            </a:r>
            <a:r>
              <a:rPr lang="en-US" sz="3600" dirty="0"/>
              <a:t> </a:t>
            </a:r>
            <a:r>
              <a:rPr lang="en-US" sz="3600" dirty="0" err="1"/>
              <a:t>हो</a:t>
            </a:r>
            <a:r>
              <a:rPr lang="en-US" sz="3600" dirty="0"/>
              <a:t> </a:t>
            </a:r>
            <a:r>
              <a:rPr lang="en-US" sz="3600" dirty="0" err="1"/>
              <a:t>सकते</a:t>
            </a:r>
            <a:r>
              <a:rPr lang="en-US" sz="3600" dirty="0"/>
              <a:t> </a:t>
            </a:r>
            <a:r>
              <a:rPr lang="en-US" sz="3600" dirty="0" err="1"/>
              <a:t>हैं</a:t>
            </a:r>
            <a:r>
              <a:rPr lang="en-US" sz="3600" dirty="0"/>
              <a:t> </a:t>
            </a:r>
            <a:r>
              <a:rPr lang="en-US" sz="3600" dirty="0" err="1"/>
              <a:t>तो</a:t>
            </a:r>
            <a:r>
              <a:rPr lang="en-US" sz="3600" dirty="0"/>
              <a:t> </a:t>
            </a:r>
            <a:r>
              <a:rPr lang="en-US" sz="3600" dirty="0" err="1"/>
              <a:t>वे</a:t>
            </a:r>
            <a:r>
              <a:rPr lang="en-US" sz="3600" dirty="0"/>
              <a:t> </a:t>
            </a:r>
            <a:r>
              <a:rPr lang="en-US" sz="3600" dirty="0" err="1"/>
              <a:t>अजय</a:t>
            </a:r>
            <a:r>
              <a:rPr lang="en-US" sz="3600" dirty="0"/>
              <a:t> , </a:t>
            </a:r>
            <a:r>
              <a:rPr lang="en-US" sz="3600" dirty="0" err="1"/>
              <a:t>शकुन</a:t>
            </a:r>
            <a:r>
              <a:rPr lang="en-US" sz="3600" dirty="0"/>
              <a:t> , </a:t>
            </a:r>
            <a:r>
              <a:rPr lang="en-US" sz="3600" dirty="0" err="1"/>
              <a:t>बंटी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आपसी</a:t>
            </a:r>
            <a:r>
              <a:rPr lang="en-US" sz="3600" dirty="0"/>
              <a:t> </a:t>
            </a:r>
            <a:r>
              <a:rPr lang="en-US" sz="3600" dirty="0" err="1"/>
              <a:t>संबंध</a:t>
            </a:r>
            <a:r>
              <a:rPr lang="en-US" sz="3600" dirty="0"/>
              <a:t> । </a:t>
            </a:r>
            <a:r>
              <a:rPr lang="en-US" sz="3600" dirty="0" err="1" smtClean="0"/>
              <a:t>xxxxxx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53134627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762000"/>
            <a:ext cx="7467600" cy="4611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 smtClean="0"/>
              <a:t>इस</a:t>
            </a:r>
            <a:r>
              <a:rPr lang="en-US" sz="4000" dirty="0" smtClean="0"/>
              <a:t> </a:t>
            </a:r>
            <a:r>
              <a:rPr lang="en-US" sz="4000" dirty="0" err="1"/>
              <a:t>पूरी</a:t>
            </a:r>
            <a:r>
              <a:rPr lang="en-US" sz="4000" dirty="0"/>
              <a:t> </a:t>
            </a:r>
            <a:r>
              <a:rPr lang="en-US" sz="4000" dirty="0" err="1"/>
              <a:t>स्थिति</a:t>
            </a:r>
            <a:r>
              <a:rPr lang="en-US" sz="4000" dirty="0"/>
              <a:t> 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सबसे</a:t>
            </a:r>
            <a:r>
              <a:rPr lang="en-US" sz="4000" dirty="0"/>
              <a:t> </a:t>
            </a:r>
            <a:r>
              <a:rPr lang="en-US" sz="4000" dirty="0" err="1"/>
              <a:t>बड़ी</a:t>
            </a:r>
            <a:r>
              <a:rPr lang="en-US" sz="4000" dirty="0"/>
              <a:t> </a:t>
            </a:r>
            <a:r>
              <a:rPr lang="en-US" sz="4000" dirty="0" err="1"/>
              <a:t>विडंबना</a:t>
            </a:r>
            <a:r>
              <a:rPr lang="en-US" sz="4000" dirty="0"/>
              <a:t> </a:t>
            </a:r>
            <a:r>
              <a:rPr lang="en-US" sz="4000" dirty="0" err="1"/>
              <a:t>ही</a:t>
            </a:r>
            <a:r>
              <a:rPr lang="en-US" sz="4000" dirty="0"/>
              <a:t> </a:t>
            </a:r>
            <a:r>
              <a:rPr lang="en-US" sz="4000" dirty="0" err="1"/>
              <a:t>यह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</a:t>
            </a:r>
            <a:r>
              <a:rPr lang="en-US" sz="4000" dirty="0" err="1"/>
              <a:t>कि</a:t>
            </a:r>
            <a:r>
              <a:rPr lang="en-US" sz="4000" dirty="0"/>
              <a:t> </a:t>
            </a:r>
            <a:r>
              <a:rPr lang="en-US" sz="4000" dirty="0" err="1"/>
              <a:t>इन</a:t>
            </a:r>
            <a:r>
              <a:rPr lang="en-US" sz="4000" dirty="0"/>
              <a:t> </a:t>
            </a:r>
            <a:r>
              <a:rPr lang="en-US" sz="4000" dirty="0" err="1"/>
              <a:t>संबंधों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लिए</a:t>
            </a:r>
            <a:r>
              <a:rPr lang="en-US" sz="4000" dirty="0"/>
              <a:t> </a:t>
            </a:r>
            <a:r>
              <a:rPr lang="en-US" sz="4000" dirty="0" err="1"/>
              <a:t>सबसे</a:t>
            </a:r>
            <a:r>
              <a:rPr lang="en-US" sz="4000" dirty="0"/>
              <a:t> </a:t>
            </a:r>
            <a:r>
              <a:rPr lang="en-US" sz="4000" dirty="0" err="1"/>
              <a:t>कम</a:t>
            </a:r>
            <a:r>
              <a:rPr lang="en-US" sz="4000" dirty="0"/>
              <a:t> </a:t>
            </a:r>
            <a:r>
              <a:rPr lang="en-US" sz="4000" dirty="0" err="1"/>
              <a:t>जिम्मेदार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सब</a:t>
            </a:r>
            <a:r>
              <a:rPr lang="en-US" sz="4000" dirty="0"/>
              <a:t> </a:t>
            </a:r>
            <a:r>
              <a:rPr lang="en-US" sz="4000" dirty="0" err="1"/>
              <a:t>ओर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बेगुनाह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ही</a:t>
            </a:r>
            <a:r>
              <a:rPr lang="en-US" sz="4000" dirty="0"/>
              <a:t> </a:t>
            </a:r>
            <a:r>
              <a:rPr lang="en-US" sz="4000" dirty="0" err="1"/>
              <a:t>इस</a:t>
            </a:r>
            <a:r>
              <a:rPr lang="en-US" sz="4000" dirty="0"/>
              <a:t> </a:t>
            </a:r>
            <a:r>
              <a:rPr lang="en-US" sz="4000" dirty="0" err="1"/>
              <a:t>ट्रैजेडी</a:t>
            </a:r>
            <a:r>
              <a:rPr lang="en-US" sz="4000" dirty="0"/>
              <a:t> 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त्रास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सबसे</a:t>
            </a:r>
            <a:r>
              <a:rPr lang="en-US" sz="4000" dirty="0"/>
              <a:t> </a:t>
            </a:r>
            <a:r>
              <a:rPr lang="en-US" sz="4000" dirty="0" err="1"/>
              <a:t>अधिक</a:t>
            </a:r>
            <a:r>
              <a:rPr lang="en-US" sz="4000" dirty="0"/>
              <a:t> </a:t>
            </a:r>
            <a:r>
              <a:rPr lang="en-US" sz="4000" dirty="0" err="1"/>
              <a:t>भोगता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।"(1) </a:t>
            </a:r>
          </a:p>
        </p:txBody>
      </p:sp>
    </p:spTree>
    <p:extLst>
      <p:ext uri="{BB962C8B-B14F-4D97-AF65-F5344CB8AC3E}">
        <p14:creationId xmlns:p14="http://schemas.microsoft.com/office/powerpoint/2010/main" val="195436336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457200"/>
            <a:ext cx="7924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स्वयं</a:t>
            </a:r>
            <a:r>
              <a:rPr lang="en-US" sz="3600" dirty="0" smtClean="0"/>
              <a:t> </a:t>
            </a:r>
            <a:r>
              <a:rPr lang="en-US" sz="3600" dirty="0" err="1"/>
              <a:t>को</a:t>
            </a:r>
            <a:r>
              <a:rPr lang="en-US" sz="3600" dirty="0"/>
              <a:t> </a:t>
            </a:r>
            <a:r>
              <a:rPr lang="en-US" sz="3600" dirty="0" err="1"/>
              <a:t>अवांछनीय</a:t>
            </a:r>
            <a:r>
              <a:rPr lang="en-US" sz="3600" dirty="0"/>
              <a:t> , </a:t>
            </a:r>
            <a:r>
              <a:rPr lang="en-US" sz="3600" dirty="0" err="1"/>
              <a:t>फालतू</a:t>
            </a:r>
            <a:r>
              <a:rPr lang="en-US" sz="3600" dirty="0"/>
              <a:t> </a:t>
            </a:r>
            <a:r>
              <a:rPr lang="en-US" sz="3600" dirty="0" err="1"/>
              <a:t>मानकर</a:t>
            </a:r>
            <a:r>
              <a:rPr lang="en-US" sz="3600" dirty="0"/>
              <a:t> </a:t>
            </a:r>
            <a:r>
              <a:rPr lang="en-US" sz="3600" dirty="0" err="1"/>
              <a:t>तनावग्रस्त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 smtClean="0"/>
              <a:t>बंटी</a:t>
            </a:r>
            <a:r>
              <a:rPr lang="en-US" sz="3600" dirty="0" smtClean="0"/>
              <a:t>   </a:t>
            </a:r>
            <a:r>
              <a:rPr lang="en-US" sz="3600" dirty="0" err="1"/>
              <a:t>सबसे</a:t>
            </a:r>
            <a:r>
              <a:rPr lang="en-US" sz="3600" dirty="0"/>
              <a:t> </a:t>
            </a:r>
            <a:r>
              <a:rPr lang="en-US" sz="3600" dirty="0" err="1"/>
              <a:t>अधिक</a:t>
            </a:r>
            <a:r>
              <a:rPr lang="en-US" sz="3600" dirty="0"/>
              <a:t> </a:t>
            </a:r>
            <a:r>
              <a:rPr lang="en-US" sz="3600" dirty="0" err="1"/>
              <a:t>महत्वपूर्ण</a:t>
            </a:r>
            <a:r>
              <a:rPr lang="en-US" sz="3600" dirty="0"/>
              <a:t> </a:t>
            </a:r>
            <a:r>
              <a:rPr lang="en-US" sz="3600" dirty="0" smtClean="0"/>
              <a:t>। </a:t>
            </a:r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/>
              <a:t>कथा</a:t>
            </a:r>
            <a:r>
              <a:rPr lang="en-US" sz="3600" dirty="0"/>
              <a:t>- </a:t>
            </a:r>
            <a:r>
              <a:rPr lang="en-US" sz="3600" dirty="0" err="1"/>
              <a:t>कथन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दौरान</a:t>
            </a:r>
            <a:r>
              <a:rPr lang="en-US" sz="3600" dirty="0"/>
              <a:t> </a:t>
            </a:r>
            <a:r>
              <a:rPr lang="en-US" sz="3600" dirty="0" err="1" smtClean="0"/>
              <a:t>शकुन</a:t>
            </a:r>
            <a:r>
              <a:rPr lang="en-US" sz="3600" dirty="0" smtClean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साथ</a:t>
            </a:r>
            <a:r>
              <a:rPr lang="en-US" sz="3600" dirty="0"/>
              <a:t> </a:t>
            </a:r>
            <a:r>
              <a:rPr lang="en-US" sz="3600" dirty="0" err="1" smtClean="0"/>
              <a:t>उसकी</a:t>
            </a:r>
            <a:r>
              <a:rPr lang="en-US" sz="3600" dirty="0" smtClean="0"/>
              <a:t> </a:t>
            </a:r>
            <a:r>
              <a:rPr lang="en-US" sz="3600" dirty="0" err="1"/>
              <a:t>चरित्र</a:t>
            </a:r>
            <a:r>
              <a:rPr lang="en-US" sz="3600" dirty="0"/>
              <a:t> </a:t>
            </a:r>
            <a:r>
              <a:rPr lang="en-US" sz="3600" dirty="0" err="1"/>
              <a:t>यात्रा</a:t>
            </a:r>
            <a:r>
              <a:rPr lang="en-US" sz="3600" dirty="0"/>
              <a:t> </a:t>
            </a:r>
            <a:r>
              <a:rPr lang="en-US" sz="3600" dirty="0" err="1"/>
              <a:t>अधिक</a:t>
            </a:r>
            <a:r>
              <a:rPr lang="en-US" sz="3600" dirty="0"/>
              <a:t> </a:t>
            </a:r>
            <a:r>
              <a:rPr lang="en-US" sz="3600" dirty="0" err="1"/>
              <a:t>प्रमुख</a:t>
            </a:r>
            <a:r>
              <a:rPr lang="en-US" sz="3600" dirty="0"/>
              <a:t> </a:t>
            </a:r>
            <a:r>
              <a:rPr lang="en-US" sz="3600" dirty="0" err="1"/>
              <a:t>हो</a:t>
            </a:r>
            <a:r>
              <a:rPr lang="en-US" sz="3600" dirty="0"/>
              <a:t> </a:t>
            </a:r>
            <a:r>
              <a:rPr lang="en-US" sz="3600" dirty="0" err="1"/>
              <a:t>जाती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।</a:t>
            </a:r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6777240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7848600" cy="5218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"  </a:t>
            </a:r>
            <a:r>
              <a:rPr lang="en-US" sz="3600" dirty="0" err="1"/>
              <a:t>बंटी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यह</a:t>
            </a:r>
            <a:r>
              <a:rPr lang="en-US" sz="3600" dirty="0"/>
              <a:t> </a:t>
            </a:r>
            <a:r>
              <a:rPr lang="en-US" sz="3600" dirty="0" err="1"/>
              <a:t>यात्रा</a:t>
            </a:r>
            <a:r>
              <a:rPr lang="en-US" sz="3600" dirty="0"/>
              <a:t> </a:t>
            </a:r>
            <a:r>
              <a:rPr lang="en-US" sz="3600" dirty="0" err="1"/>
              <a:t>चाहें</a:t>
            </a:r>
            <a:r>
              <a:rPr lang="en-US" sz="3600" dirty="0"/>
              <a:t>  </a:t>
            </a:r>
            <a:r>
              <a:rPr lang="en-US" sz="3600" dirty="0" err="1"/>
              <a:t>परिवार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संश्लिष्ट</a:t>
            </a:r>
            <a:r>
              <a:rPr lang="en-US" sz="3600" dirty="0"/>
              <a:t> </a:t>
            </a:r>
            <a:r>
              <a:rPr lang="en-US" sz="3600" dirty="0" err="1"/>
              <a:t>ईकाई</a:t>
            </a:r>
            <a:r>
              <a:rPr lang="en-US" sz="3600" dirty="0"/>
              <a:t> </a:t>
            </a:r>
            <a:r>
              <a:rPr lang="en-US" sz="3600" dirty="0" err="1"/>
              <a:t>से</a:t>
            </a:r>
            <a:r>
              <a:rPr lang="en-US" sz="3600" dirty="0"/>
              <a:t> </a:t>
            </a:r>
            <a:r>
              <a:rPr lang="en-US" sz="3600" dirty="0" err="1"/>
              <a:t>टूट</a:t>
            </a:r>
            <a:r>
              <a:rPr lang="en-US" sz="3600" dirty="0"/>
              <a:t> </a:t>
            </a:r>
            <a:r>
              <a:rPr lang="en-US" sz="3600" dirty="0" err="1"/>
              <a:t>कर</a:t>
            </a:r>
            <a:r>
              <a:rPr lang="en-US" sz="3600" dirty="0"/>
              <a:t> </a:t>
            </a:r>
            <a:r>
              <a:rPr lang="en-US" sz="3600" dirty="0" err="1"/>
              <a:t>क्रमशः</a:t>
            </a:r>
            <a:r>
              <a:rPr lang="en-US" sz="3600" dirty="0"/>
              <a:t> </a:t>
            </a:r>
            <a:r>
              <a:rPr lang="en-US" sz="3600" dirty="0" err="1"/>
              <a:t>अकेले</a:t>
            </a:r>
            <a:r>
              <a:rPr lang="en-US" sz="3600" dirty="0"/>
              <a:t> </a:t>
            </a:r>
            <a:r>
              <a:rPr lang="en-US" sz="3600" dirty="0" err="1"/>
              <a:t>जड़हीन</a:t>
            </a:r>
            <a:r>
              <a:rPr lang="en-US" sz="3600" dirty="0"/>
              <a:t> ,  </a:t>
            </a:r>
            <a:r>
              <a:rPr lang="en-US" sz="3600" dirty="0" err="1"/>
              <a:t>फालतू</a:t>
            </a:r>
            <a:r>
              <a:rPr lang="en-US" sz="3600" dirty="0"/>
              <a:t> 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अनचाहे</a:t>
            </a:r>
            <a:r>
              <a:rPr lang="en-US" sz="3600" dirty="0"/>
              <a:t> </a:t>
            </a:r>
            <a:r>
              <a:rPr lang="en-US" sz="3600" dirty="0" err="1"/>
              <a:t>होते</a:t>
            </a:r>
            <a:r>
              <a:rPr lang="en-US" sz="3600" dirty="0"/>
              <a:t> </a:t>
            </a:r>
            <a:r>
              <a:rPr lang="en-US" sz="3600" dirty="0" err="1"/>
              <a:t>जाने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रही</a:t>
            </a:r>
            <a:r>
              <a:rPr lang="en-US" sz="3600" dirty="0"/>
              <a:t> </a:t>
            </a:r>
            <a:r>
              <a:rPr lang="en-US" sz="3600" dirty="0" err="1"/>
              <a:t>हो</a:t>
            </a:r>
            <a:r>
              <a:rPr lang="en-US" sz="3600" dirty="0"/>
              <a:t> , </a:t>
            </a:r>
            <a:r>
              <a:rPr lang="en-US" sz="3600" dirty="0" err="1"/>
              <a:t>लेकिन</a:t>
            </a:r>
            <a:r>
              <a:rPr lang="en-US" sz="3600" dirty="0"/>
              <a:t> </a:t>
            </a:r>
            <a:r>
              <a:rPr lang="en-US" sz="3600" dirty="0" err="1"/>
              <a:t>मेरे</a:t>
            </a:r>
            <a:r>
              <a:rPr lang="en-US" sz="3600" dirty="0"/>
              <a:t> </a:t>
            </a:r>
            <a:r>
              <a:rPr lang="en-US" sz="3600" dirty="0" err="1"/>
              <a:t>लिए</a:t>
            </a:r>
            <a:r>
              <a:rPr lang="en-US" sz="3600" dirty="0"/>
              <a:t> </a:t>
            </a:r>
            <a:r>
              <a:rPr lang="en-US" sz="3600" dirty="0" err="1"/>
              <a:t>यह</a:t>
            </a:r>
            <a:r>
              <a:rPr lang="en-US" sz="3600" dirty="0"/>
              <a:t> </a:t>
            </a:r>
            <a:r>
              <a:rPr lang="en-US" sz="3600" dirty="0" err="1"/>
              <a:t>यात्रा</a:t>
            </a:r>
            <a:r>
              <a:rPr lang="en-US" sz="3600" dirty="0"/>
              <a:t> </a:t>
            </a:r>
            <a:r>
              <a:rPr lang="en-US" sz="3600" dirty="0" err="1"/>
              <a:t>भावुकता</a:t>
            </a:r>
            <a:r>
              <a:rPr lang="en-US" sz="3600" dirty="0"/>
              <a:t>, </a:t>
            </a:r>
            <a:r>
              <a:rPr lang="en-US" sz="3600" dirty="0" err="1"/>
              <a:t>करुणा</a:t>
            </a:r>
            <a:r>
              <a:rPr lang="en-US" sz="3600" dirty="0"/>
              <a:t> </a:t>
            </a:r>
            <a:r>
              <a:rPr lang="en-US" sz="3600" dirty="0" err="1"/>
              <a:t>से</a:t>
            </a:r>
            <a:r>
              <a:rPr lang="en-US" sz="3600" dirty="0"/>
              <a:t> </a:t>
            </a:r>
            <a:r>
              <a:rPr lang="en-US" sz="3600" dirty="0" err="1"/>
              <a:t>गुजरकर</a:t>
            </a:r>
            <a:r>
              <a:rPr lang="en-US" sz="3600" dirty="0"/>
              <a:t> </a:t>
            </a:r>
            <a:r>
              <a:rPr lang="en-US" sz="3600" dirty="0" err="1"/>
              <a:t>मानसिक</a:t>
            </a:r>
            <a:r>
              <a:rPr lang="en-US" sz="3600" dirty="0"/>
              <a:t> </a:t>
            </a:r>
            <a:r>
              <a:rPr lang="en-US" sz="3600" dirty="0" err="1"/>
              <a:t>यंत्रणा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सामाजिक</a:t>
            </a:r>
            <a:r>
              <a:rPr lang="en-US" sz="3600" dirty="0"/>
              <a:t> </a:t>
            </a:r>
            <a:r>
              <a:rPr lang="en-US" sz="3600" dirty="0" err="1"/>
              <a:t>प्रश्नाकुलता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रही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।  </a:t>
            </a:r>
            <a:r>
              <a:rPr lang="en-US" sz="3600" dirty="0" smtClean="0"/>
              <a:t>"(2)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0421669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685800"/>
            <a:ext cx="7696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आठ</a:t>
            </a:r>
            <a:r>
              <a:rPr lang="en-US" sz="4000" dirty="0"/>
              <a:t> -</a:t>
            </a:r>
            <a:r>
              <a:rPr lang="en-US" sz="4000" dirty="0" err="1"/>
              <a:t>नौ</a:t>
            </a:r>
            <a:r>
              <a:rPr lang="en-US" sz="4000" dirty="0"/>
              <a:t> </a:t>
            </a:r>
            <a:r>
              <a:rPr lang="en-US" sz="4000" dirty="0" err="1"/>
              <a:t>वर्षीय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 err="1"/>
              <a:t>आयुजनित</a:t>
            </a:r>
            <a:r>
              <a:rPr lang="en-US" sz="4000" dirty="0"/>
              <a:t> </a:t>
            </a:r>
            <a:r>
              <a:rPr lang="en-US" sz="4000" dirty="0" err="1"/>
              <a:t>उत्सुकता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जिज्ञासा</a:t>
            </a:r>
            <a:r>
              <a:rPr lang="en-US" sz="4000" dirty="0"/>
              <a:t> </a:t>
            </a:r>
            <a:endParaRPr lang="en-US" sz="4000" dirty="0" smtClean="0"/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हर</a:t>
            </a:r>
            <a:r>
              <a:rPr lang="en-US" sz="4000" dirty="0" smtClean="0"/>
              <a:t> </a:t>
            </a:r>
            <a:r>
              <a:rPr lang="en-US" sz="4000" dirty="0" err="1"/>
              <a:t>बात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गहराई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जानना</a:t>
            </a:r>
            <a:r>
              <a:rPr lang="en-US" sz="4000" dirty="0"/>
              <a:t> </a:t>
            </a:r>
            <a:r>
              <a:rPr lang="en-US" sz="4000" dirty="0" err="1" smtClean="0"/>
              <a:t>चाहता</a:t>
            </a:r>
            <a:r>
              <a:rPr lang="en-US" sz="4000" dirty="0" smtClean="0"/>
              <a:t>। </a:t>
            </a:r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 err="1"/>
              <a:t>पौधों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लेकर</a:t>
            </a:r>
            <a:r>
              <a:rPr lang="en-US" sz="4000" dirty="0"/>
              <a:t> </a:t>
            </a:r>
            <a:r>
              <a:rPr lang="en-US" sz="4000" dirty="0" err="1"/>
              <a:t>जादू</a:t>
            </a:r>
            <a:r>
              <a:rPr lang="en-US" sz="4000" dirty="0"/>
              <a:t> , </a:t>
            </a:r>
            <a:r>
              <a:rPr lang="en-US" sz="4000" dirty="0" err="1" smtClean="0"/>
              <a:t>परियों</a:t>
            </a:r>
            <a:r>
              <a:rPr lang="en-US" sz="4000" dirty="0" smtClean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देश</a:t>
            </a:r>
            <a:r>
              <a:rPr lang="en-US" sz="4000" dirty="0"/>
              <a:t> 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423309342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762000"/>
            <a:ext cx="77724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/>
              <a:t> </a:t>
            </a:r>
            <a:r>
              <a:rPr lang="en-US" sz="4000" dirty="0" err="1"/>
              <a:t>मां</a:t>
            </a:r>
            <a:r>
              <a:rPr lang="en-US" sz="4000" dirty="0"/>
              <a:t> </a:t>
            </a:r>
            <a:r>
              <a:rPr lang="en-US" sz="4000" dirty="0" err="1"/>
              <a:t>द्वारा</a:t>
            </a:r>
            <a:r>
              <a:rPr lang="en-US" sz="4000" dirty="0"/>
              <a:t> </a:t>
            </a:r>
            <a:r>
              <a:rPr lang="en-US" sz="4000" dirty="0" err="1"/>
              <a:t>सुनाई</a:t>
            </a:r>
            <a:r>
              <a:rPr lang="en-US" sz="4000" dirty="0"/>
              <a:t> </a:t>
            </a:r>
            <a:r>
              <a:rPr lang="en-US" sz="4000" dirty="0" err="1" smtClean="0"/>
              <a:t>माता</a:t>
            </a:r>
            <a:r>
              <a:rPr lang="en-US" sz="4000" dirty="0" smtClean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प्रति</a:t>
            </a:r>
            <a:r>
              <a:rPr lang="en-US" sz="4000" dirty="0"/>
              <a:t> </a:t>
            </a:r>
            <a:r>
              <a:rPr lang="en-US" sz="4000" dirty="0" err="1"/>
              <a:t>समर्पित</a:t>
            </a:r>
            <a:r>
              <a:rPr lang="en-US" sz="4000" dirty="0"/>
              <a:t> </a:t>
            </a:r>
            <a:r>
              <a:rPr lang="en-US" sz="4000" dirty="0" err="1"/>
              <a:t>भेड</a:t>
            </a:r>
            <a:r>
              <a:rPr lang="en-US" sz="4000" dirty="0"/>
              <a:t>़ </a:t>
            </a:r>
            <a:r>
              <a:rPr lang="en-US" sz="4000" dirty="0" err="1"/>
              <a:t>बनाकर</a:t>
            </a:r>
            <a:r>
              <a:rPr lang="en-US" sz="4000" dirty="0"/>
              <a:t> </a:t>
            </a:r>
            <a:r>
              <a:rPr lang="en-US" sz="4000" dirty="0" err="1"/>
              <a:t>रखे</a:t>
            </a:r>
            <a:r>
              <a:rPr lang="en-US" sz="4000" dirty="0"/>
              <a:t> </a:t>
            </a:r>
            <a:r>
              <a:rPr lang="en-US" sz="4000" dirty="0" err="1"/>
              <a:t>गए</a:t>
            </a:r>
            <a:r>
              <a:rPr lang="en-US" sz="4000" dirty="0"/>
              <a:t> </a:t>
            </a:r>
            <a:r>
              <a:rPr lang="en-US" sz="4000" dirty="0" err="1"/>
              <a:t>राजकुमारों</a:t>
            </a:r>
            <a:r>
              <a:rPr lang="en-US" sz="4000" dirty="0"/>
              <a:t> </a:t>
            </a:r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/>
              <a:t> </a:t>
            </a:r>
            <a:r>
              <a:rPr lang="en-US" sz="4000" dirty="0" err="1"/>
              <a:t>फूफी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 </a:t>
            </a:r>
            <a:r>
              <a:rPr lang="en-US" sz="4000" dirty="0" err="1"/>
              <a:t>सुनी</a:t>
            </a:r>
            <a:r>
              <a:rPr lang="en-US" sz="4000" dirty="0"/>
              <a:t> </a:t>
            </a:r>
            <a:r>
              <a:rPr lang="en-US" sz="4000" dirty="0" err="1"/>
              <a:t>अपने</a:t>
            </a:r>
            <a:r>
              <a:rPr lang="en-US" sz="4000" dirty="0"/>
              <a:t> </a:t>
            </a:r>
            <a:r>
              <a:rPr lang="en-US" sz="4000" dirty="0" err="1"/>
              <a:t>ही</a:t>
            </a:r>
            <a:r>
              <a:rPr lang="en-US" sz="4000" dirty="0"/>
              <a:t> </a:t>
            </a:r>
            <a:r>
              <a:rPr lang="en-US" sz="4000" dirty="0" err="1"/>
              <a:t>बच्चों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खा</a:t>
            </a:r>
            <a:r>
              <a:rPr lang="en-US" sz="4000" dirty="0"/>
              <a:t> </a:t>
            </a:r>
            <a:r>
              <a:rPr lang="en-US" sz="4000" dirty="0" err="1"/>
              <a:t>जाने</a:t>
            </a:r>
            <a:r>
              <a:rPr lang="en-US" sz="4000" dirty="0"/>
              <a:t> </a:t>
            </a:r>
            <a:r>
              <a:rPr lang="en-US" sz="4000" dirty="0" err="1"/>
              <a:t>वाली</a:t>
            </a:r>
            <a:r>
              <a:rPr lang="en-US" sz="4000" dirty="0"/>
              <a:t> </a:t>
            </a:r>
            <a:r>
              <a:rPr lang="en-US" sz="4000" dirty="0" err="1"/>
              <a:t>डायन</a:t>
            </a:r>
            <a:r>
              <a:rPr lang="en-US" sz="4000" dirty="0"/>
              <a:t> </a:t>
            </a:r>
            <a:r>
              <a:rPr lang="en-US" sz="4000" dirty="0" err="1"/>
              <a:t>रानी</a:t>
            </a:r>
            <a:r>
              <a:rPr lang="en-US" sz="4000" dirty="0"/>
              <a:t> </a:t>
            </a:r>
            <a:r>
              <a:rPr lang="en-US" sz="4000" dirty="0" err="1"/>
              <a:t>सोनल</a:t>
            </a:r>
            <a:r>
              <a:rPr lang="en-US" sz="4000" dirty="0"/>
              <a:t> </a:t>
            </a:r>
            <a:r>
              <a:rPr lang="en-US" sz="4000" dirty="0" err="1"/>
              <a:t>रानी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जानने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लिए</a:t>
            </a:r>
            <a:r>
              <a:rPr lang="en-US" sz="4000" dirty="0"/>
              <a:t> </a:t>
            </a:r>
            <a:r>
              <a:rPr lang="en-US" sz="4000" dirty="0" err="1"/>
              <a:t>उत्सुक</a:t>
            </a:r>
            <a:r>
              <a:rPr lang="en-US" sz="4000" dirty="0"/>
              <a:t> ।</a:t>
            </a:r>
          </a:p>
        </p:txBody>
      </p:sp>
    </p:spTree>
    <p:extLst>
      <p:ext uri="{BB962C8B-B14F-4D97-AF65-F5344CB8AC3E}">
        <p14:creationId xmlns:p14="http://schemas.microsoft.com/office/powerpoint/2010/main" val="22382388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990600"/>
            <a:ext cx="7391400" cy="3687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err="1"/>
              <a:t>वह</a:t>
            </a:r>
            <a:r>
              <a:rPr lang="en-US" sz="4000" dirty="0"/>
              <a:t> </a:t>
            </a:r>
            <a:r>
              <a:rPr lang="en-US" sz="4000" dirty="0" err="1"/>
              <a:t>सोचता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-" </a:t>
            </a:r>
            <a:r>
              <a:rPr lang="en-US" sz="4000" dirty="0" err="1"/>
              <a:t>भेड</a:t>
            </a:r>
            <a:r>
              <a:rPr lang="en-US" sz="4000" dirty="0"/>
              <a:t>़ </a:t>
            </a:r>
            <a:r>
              <a:rPr lang="en-US" sz="4000" dirty="0" err="1"/>
              <a:t>बनाकर</a:t>
            </a:r>
            <a:r>
              <a:rPr lang="en-US" sz="4000" dirty="0"/>
              <a:t> </a:t>
            </a:r>
            <a:r>
              <a:rPr lang="en-US" sz="4000" dirty="0" err="1"/>
              <a:t>रखे</a:t>
            </a:r>
            <a:r>
              <a:rPr lang="en-US" sz="4000" dirty="0"/>
              <a:t> </a:t>
            </a:r>
            <a:r>
              <a:rPr lang="en-US" sz="4000" dirty="0" err="1"/>
              <a:t>गए</a:t>
            </a:r>
            <a:r>
              <a:rPr lang="en-US" sz="4000" dirty="0"/>
              <a:t> </a:t>
            </a:r>
            <a:r>
              <a:rPr lang="en-US" sz="4000" dirty="0" err="1"/>
              <a:t>राजकुमार</a:t>
            </a:r>
            <a:r>
              <a:rPr lang="en-US" sz="4000" dirty="0"/>
              <a:t>, </a:t>
            </a:r>
            <a:r>
              <a:rPr lang="en-US" sz="4000" dirty="0" err="1"/>
              <a:t>मैना</a:t>
            </a:r>
            <a:r>
              <a:rPr lang="en-US" sz="4000" dirty="0"/>
              <a:t> </a:t>
            </a:r>
            <a:r>
              <a:rPr lang="en-US" sz="4000" dirty="0" err="1"/>
              <a:t>बना</a:t>
            </a:r>
            <a:r>
              <a:rPr lang="en-US" sz="4000" dirty="0"/>
              <a:t> </a:t>
            </a:r>
            <a:r>
              <a:rPr lang="en-US" sz="4000" dirty="0" err="1"/>
              <a:t>कर</a:t>
            </a:r>
            <a:r>
              <a:rPr lang="en-US" sz="4000" dirty="0"/>
              <a:t> </a:t>
            </a:r>
            <a:r>
              <a:rPr lang="en-US" sz="4000" dirty="0" err="1"/>
              <a:t>रखी</a:t>
            </a:r>
            <a:r>
              <a:rPr lang="en-US" sz="4000" dirty="0"/>
              <a:t> </a:t>
            </a:r>
            <a:r>
              <a:rPr lang="en-US" sz="4000" dirty="0" err="1"/>
              <a:t>गई</a:t>
            </a:r>
            <a:r>
              <a:rPr lang="en-US" sz="4000" dirty="0"/>
              <a:t> </a:t>
            </a:r>
            <a:r>
              <a:rPr lang="en-US" sz="4000" dirty="0" err="1"/>
              <a:t>राजकुमारी</a:t>
            </a:r>
            <a:r>
              <a:rPr lang="en-US" sz="4000" dirty="0"/>
              <a:t> *** </a:t>
            </a:r>
            <a:r>
              <a:rPr lang="en-US" sz="4000" dirty="0" err="1"/>
              <a:t>ऐसा</a:t>
            </a:r>
            <a:r>
              <a:rPr lang="en-US" sz="4000" dirty="0"/>
              <a:t> </a:t>
            </a:r>
            <a:r>
              <a:rPr lang="en-US" sz="4000" dirty="0" err="1"/>
              <a:t>कुछ</a:t>
            </a:r>
            <a:r>
              <a:rPr lang="en-US" sz="4000" dirty="0"/>
              <a:t> </a:t>
            </a:r>
            <a:r>
              <a:rPr lang="en-US" sz="4000" dirty="0" err="1"/>
              <a:t>होता</a:t>
            </a:r>
            <a:r>
              <a:rPr lang="en-US" sz="4000" dirty="0"/>
              <a:t> </a:t>
            </a:r>
            <a:r>
              <a:rPr lang="en-US" sz="4000" dirty="0" err="1"/>
              <a:t>जरूर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</a:t>
            </a:r>
            <a:r>
              <a:rPr lang="en-US" sz="4000" dirty="0" err="1"/>
              <a:t>जिससे</a:t>
            </a:r>
            <a:r>
              <a:rPr lang="en-US" sz="4000" dirty="0"/>
              <a:t> </a:t>
            </a:r>
            <a:r>
              <a:rPr lang="en-US" sz="4000" dirty="0" err="1"/>
              <a:t>आदमी</a:t>
            </a:r>
            <a:r>
              <a:rPr lang="en-US" sz="4000" dirty="0"/>
              <a:t> </a:t>
            </a:r>
            <a:r>
              <a:rPr lang="en-US" sz="4000" dirty="0" err="1"/>
              <a:t>भेष</a:t>
            </a:r>
            <a:r>
              <a:rPr lang="en-US" sz="4000" dirty="0"/>
              <a:t> </a:t>
            </a:r>
            <a:r>
              <a:rPr lang="en-US" sz="4000" dirty="0" err="1"/>
              <a:t>बदल</a:t>
            </a:r>
            <a:r>
              <a:rPr lang="en-US" sz="4000" dirty="0"/>
              <a:t> </a:t>
            </a:r>
            <a:r>
              <a:rPr lang="en-US" sz="4000" dirty="0" err="1"/>
              <a:t>लेता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 smtClean="0"/>
              <a:t>।"(3)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6403940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762000"/>
            <a:ext cx="8382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/>
              <a:t>तथा</a:t>
            </a:r>
            <a:r>
              <a:rPr lang="en-US" sz="3600" dirty="0"/>
              <a:t>  " </a:t>
            </a:r>
            <a:r>
              <a:rPr lang="en-US" sz="3600" dirty="0" err="1"/>
              <a:t>सत</a:t>
            </a:r>
            <a:r>
              <a:rPr lang="en-US" sz="3600" dirty="0"/>
              <a:t> </a:t>
            </a:r>
            <a:r>
              <a:rPr lang="en-US" sz="3600" dirty="0" err="1"/>
              <a:t>मंजिले</a:t>
            </a:r>
            <a:r>
              <a:rPr lang="en-US" sz="3600" dirty="0"/>
              <a:t> </a:t>
            </a:r>
            <a:r>
              <a:rPr lang="en-US" sz="3600" dirty="0" err="1"/>
              <a:t>महल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रहने</a:t>
            </a:r>
            <a:r>
              <a:rPr lang="en-US" sz="3600" dirty="0"/>
              <a:t> </a:t>
            </a:r>
            <a:r>
              <a:rPr lang="en-US" sz="3600" dirty="0" err="1"/>
              <a:t>वाली</a:t>
            </a:r>
            <a:r>
              <a:rPr lang="en-US" sz="3600" dirty="0"/>
              <a:t> , </a:t>
            </a:r>
            <a:r>
              <a:rPr lang="en-US" sz="3600" dirty="0" err="1"/>
              <a:t>सात</a:t>
            </a:r>
            <a:r>
              <a:rPr lang="en-US" sz="3600" dirty="0"/>
              <a:t> </a:t>
            </a:r>
            <a:r>
              <a:rPr lang="en-US" sz="3600" dirty="0" err="1"/>
              <a:t>सौ</a:t>
            </a:r>
            <a:r>
              <a:rPr lang="en-US" sz="3600" dirty="0"/>
              <a:t> </a:t>
            </a:r>
            <a:r>
              <a:rPr lang="en-US" sz="3600" dirty="0" err="1"/>
              <a:t>दास</a:t>
            </a:r>
            <a:r>
              <a:rPr lang="en-US" sz="3600" dirty="0"/>
              <a:t> </a:t>
            </a:r>
            <a:r>
              <a:rPr lang="en-US" sz="3600" dirty="0" err="1"/>
              <a:t>दासियों</a:t>
            </a:r>
            <a:r>
              <a:rPr lang="en-US" sz="3600" dirty="0"/>
              <a:t>  </a:t>
            </a:r>
            <a:r>
              <a:rPr lang="en-US" sz="3600" dirty="0" err="1"/>
              <a:t>से</a:t>
            </a:r>
            <a:r>
              <a:rPr lang="en-US" sz="3600" dirty="0"/>
              <a:t> </a:t>
            </a:r>
            <a:r>
              <a:rPr lang="en-US" sz="3600" dirty="0" err="1"/>
              <a:t>घिरी</a:t>
            </a:r>
            <a:r>
              <a:rPr lang="en-US" sz="3600" dirty="0"/>
              <a:t> </a:t>
            </a:r>
            <a:r>
              <a:rPr lang="en-US" sz="3600" dirty="0" err="1"/>
              <a:t>सोनल</a:t>
            </a:r>
            <a:r>
              <a:rPr lang="en-US" sz="3600" dirty="0"/>
              <a:t> </a:t>
            </a:r>
            <a:r>
              <a:rPr lang="en-US" sz="3600" dirty="0" err="1"/>
              <a:t>रानी</a:t>
            </a:r>
            <a:r>
              <a:rPr lang="en-US" sz="3600" dirty="0"/>
              <a:t> । </a:t>
            </a:r>
            <a:r>
              <a:rPr lang="en-US" sz="3600" dirty="0" err="1"/>
              <a:t>ऐसा</a:t>
            </a:r>
            <a:r>
              <a:rPr lang="en-US" sz="3600" dirty="0"/>
              <a:t> </a:t>
            </a:r>
            <a:r>
              <a:rPr lang="en-US" sz="3600" dirty="0" err="1"/>
              <a:t>रुप</a:t>
            </a:r>
            <a:r>
              <a:rPr lang="en-US" sz="3600" dirty="0"/>
              <a:t> </a:t>
            </a:r>
            <a:r>
              <a:rPr lang="en-US" sz="3600" dirty="0" err="1"/>
              <a:t>कि</a:t>
            </a:r>
            <a:r>
              <a:rPr lang="en-US" sz="3600" dirty="0"/>
              <a:t> </a:t>
            </a:r>
            <a:r>
              <a:rPr lang="en-US" sz="3600" dirty="0" err="1"/>
              <a:t>ना</a:t>
            </a:r>
            <a:r>
              <a:rPr lang="en-US" sz="3600" dirty="0"/>
              <a:t>  </a:t>
            </a:r>
            <a:r>
              <a:rPr lang="en-US" sz="3600" dirty="0" err="1"/>
              <a:t>लोगों</a:t>
            </a:r>
            <a:r>
              <a:rPr lang="en-US" sz="3600" dirty="0"/>
              <a:t> </a:t>
            </a:r>
            <a:r>
              <a:rPr lang="en-US" sz="3600" dirty="0" err="1"/>
              <a:t>ने</a:t>
            </a:r>
            <a:r>
              <a:rPr lang="en-US" sz="3600" dirty="0"/>
              <a:t> </a:t>
            </a:r>
            <a:r>
              <a:rPr lang="en-US" sz="3600" dirty="0" err="1"/>
              <a:t>देखा</a:t>
            </a:r>
            <a:r>
              <a:rPr lang="en-US" sz="3600" dirty="0"/>
              <a:t> </a:t>
            </a:r>
            <a:r>
              <a:rPr lang="en-US" sz="3600" dirty="0" err="1"/>
              <a:t>ना</a:t>
            </a:r>
            <a:r>
              <a:rPr lang="en-US" sz="3600" dirty="0"/>
              <a:t> </a:t>
            </a:r>
            <a:r>
              <a:rPr lang="en-US" sz="3600" dirty="0" err="1"/>
              <a:t>सुना</a:t>
            </a:r>
            <a:r>
              <a:rPr lang="en-US" sz="3600" dirty="0"/>
              <a:t> । </a:t>
            </a:r>
            <a:r>
              <a:rPr lang="en-US" sz="3600" dirty="0" err="1"/>
              <a:t>राजा</a:t>
            </a:r>
            <a:r>
              <a:rPr lang="en-US" sz="3600" dirty="0"/>
              <a:t> </a:t>
            </a:r>
            <a:r>
              <a:rPr lang="en-US" sz="3600" dirty="0" err="1"/>
              <a:t>तो</a:t>
            </a:r>
            <a:r>
              <a:rPr lang="en-US" sz="3600" dirty="0"/>
              <a:t> </a:t>
            </a:r>
            <a:r>
              <a:rPr lang="en-US" sz="3600" dirty="0" err="1"/>
              <a:t>जैसे</a:t>
            </a:r>
            <a:r>
              <a:rPr lang="en-US" sz="3600" dirty="0"/>
              <a:t> </a:t>
            </a:r>
            <a:r>
              <a:rPr lang="en-US" sz="3600" dirty="0" err="1"/>
              <a:t>प्राण</a:t>
            </a:r>
            <a:r>
              <a:rPr lang="en-US" sz="3600" dirty="0"/>
              <a:t> </a:t>
            </a:r>
            <a:r>
              <a:rPr lang="en-US" sz="3600" dirty="0" err="1"/>
              <a:t>देते</a:t>
            </a:r>
            <a:r>
              <a:rPr lang="en-US" sz="3600" dirty="0"/>
              <a:t> । </a:t>
            </a:r>
            <a:r>
              <a:rPr lang="en-US" sz="3600" dirty="0" err="1"/>
              <a:t>कोई</a:t>
            </a:r>
            <a:r>
              <a:rPr lang="en-US" sz="3600" dirty="0"/>
              <a:t> </a:t>
            </a:r>
            <a:r>
              <a:rPr lang="en-US" sz="3600" dirty="0" err="1"/>
              <a:t>भला</a:t>
            </a:r>
            <a:r>
              <a:rPr lang="en-US" sz="3600" dirty="0"/>
              <a:t> </a:t>
            </a:r>
            <a:r>
              <a:rPr lang="en-US" sz="3600" dirty="0" err="1"/>
              <a:t>देखता</a:t>
            </a:r>
            <a:r>
              <a:rPr lang="en-US" sz="3600" dirty="0"/>
              <a:t> </a:t>
            </a:r>
            <a:r>
              <a:rPr lang="en-US" sz="3600" dirty="0" err="1"/>
              <a:t>भी</a:t>
            </a:r>
            <a:r>
              <a:rPr lang="en-US" sz="3600" dirty="0"/>
              <a:t> </a:t>
            </a:r>
            <a:r>
              <a:rPr lang="en-US" sz="3600" dirty="0" err="1"/>
              <a:t>कैसे</a:t>
            </a:r>
            <a:r>
              <a:rPr lang="en-US" sz="3600" dirty="0"/>
              <a:t> ? </a:t>
            </a:r>
            <a:r>
              <a:rPr lang="en-US" sz="3600" dirty="0" err="1"/>
              <a:t>वह</a:t>
            </a:r>
            <a:r>
              <a:rPr lang="en-US" sz="3600" dirty="0"/>
              <a:t> </a:t>
            </a:r>
            <a:r>
              <a:rPr lang="en-US" sz="3600" dirty="0" err="1"/>
              <a:t>रुप</a:t>
            </a:r>
            <a:r>
              <a:rPr lang="en-US" sz="3600" dirty="0"/>
              <a:t> </a:t>
            </a:r>
            <a:r>
              <a:rPr lang="en-US" sz="3600" dirty="0" err="1"/>
              <a:t>क्या</a:t>
            </a:r>
            <a:r>
              <a:rPr lang="en-US" sz="3600" dirty="0"/>
              <a:t>  </a:t>
            </a:r>
            <a:r>
              <a:rPr lang="en-US" sz="3600" dirty="0" err="1"/>
              <a:t>कोई</a:t>
            </a:r>
            <a:r>
              <a:rPr lang="en-US" sz="3600" dirty="0"/>
              <a:t> </a:t>
            </a:r>
            <a:r>
              <a:rPr lang="en-US" sz="3600" dirty="0" err="1"/>
              <a:t>आदमी</a:t>
            </a:r>
            <a:r>
              <a:rPr lang="en-US" sz="3600" dirty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/>
              <a:t>था</a:t>
            </a:r>
            <a:r>
              <a:rPr lang="en-US" sz="3600" dirty="0"/>
              <a:t> , </a:t>
            </a:r>
            <a:r>
              <a:rPr lang="en-US" sz="3600" dirty="0" err="1"/>
              <a:t>वह</a:t>
            </a:r>
            <a:r>
              <a:rPr lang="en-US" sz="3600" dirty="0"/>
              <a:t> </a:t>
            </a:r>
            <a:r>
              <a:rPr lang="en-US" sz="3600" dirty="0" err="1"/>
              <a:t>तो</a:t>
            </a:r>
            <a:r>
              <a:rPr lang="en-US" sz="3600" dirty="0"/>
              <a:t> </a:t>
            </a:r>
            <a:r>
              <a:rPr lang="en-US" sz="3600" dirty="0" err="1"/>
              <a:t>डायन</a:t>
            </a:r>
            <a:r>
              <a:rPr lang="en-US" sz="3600" dirty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/>
              <a:t>जादू</a:t>
            </a:r>
            <a:r>
              <a:rPr lang="en-US" sz="3600" dirty="0"/>
              <a:t> </a:t>
            </a:r>
            <a:r>
              <a:rPr lang="en-US" sz="3600" dirty="0" err="1"/>
              <a:t>था</a:t>
            </a:r>
            <a:r>
              <a:rPr lang="en-US" sz="3600" dirty="0" smtClean="0"/>
              <a:t>।"(4)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3261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85800"/>
            <a:ext cx="8001000" cy="5534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/>
              <a:t>-" </a:t>
            </a:r>
            <a:r>
              <a:rPr lang="en-US" sz="4000" dirty="0" err="1"/>
              <a:t>समस्या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। </a:t>
            </a:r>
            <a:r>
              <a:rPr lang="en-US" sz="4000" dirty="0" err="1"/>
              <a:t>तुम्हें</a:t>
            </a:r>
            <a:r>
              <a:rPr lang="en-US" sz="4000" dirty="0"/>
              <a:t> </a:t>
            </a:r>
            <a:r>
              <a:rPr lang="en-US" sz="4000" dirty="0" err="1"/>
              <a:t>शायद</a:t>
            </a:r>
            <a:r>
              <a:rPr lang="en-US" sz="4000" dirty="0"/>
              <a:t> </a:t>
            </a:r>
            <a:r>
              <a:rPr lang="en-US" sz="4000" dirty="0" err="1"/>
              <a:t>मालूम</a:t>
            </a:r>
            <a:r>
              <a:rPr lang="en-US" sz="4000" dirty="0"/>
              <a:t> </a:t>
            </a:r>
            <a:r>
              <a:rPr lang="en-US" sz="4000" dirty="0" err="1"/>
              <a:t>हो</a:t>
            </a:r>
            <a:r>
              <a:rPr lang="en-US" sz="4000" dirty="0"/>
              <a:t> </a:t>
            </a:r>
            <a:r>
              <a:rPr lang="en-US" sz="4000" dirty="0" err="1"/>
              <a:t>कि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मां</a:t>
            </a:r>
            <a:r>
              <a:rPr lang="en-US" sz="4000" dirty="0"/>
              <a:t> (</a:t>
            </a:r>
            <a:r>
              <a:rPr lang="en-US" sz="4000" dirty="0" err="1"/>
              <a:t>पी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पूर्व</a:t>
            </a:r>
            <a:r>
              <a:rPr lang="en-US" sz="4000" dirty="0"/>
              <a:t> </a:t>
            </a:r>
            <a:r>
              <a:rPr lang="en-US" sz="4000" dirty="0" err="1"/>
              <a:t>पत्नी</a:t>
            </a:r>
            <a:r>
              <a:rPr lang="en-US" sz="4000" dirty="0"/>
              <a:t> ) </a:t>
            </a:r>
            <a:r>
              <a:rPr lang="en-US" sz="4000" dirty="0" err="1"/>
              <a:t>ने</a:t>
            </a:r>
            <a:r>
              <a:rPr lang="en-US" sz="4000" dirty="0"/>
              <a:t> </a:t>
            </a:r>
            <a:r>
              <a:rPr lang="en-US" sz="4000" dirty="0" err="1"/>
              <a:t>शादी</a:t>
            </a:r>
            <a:r>
              <a:rPr lang="en-US" sz="4000" dirty="0"/>
              <a:t> </a:t>
            </a:r>
            <a:r>
              <a:rPr lang="en-US" sz="4000" dirty="0" err="1"/>
              <a:t>कर</a:t>
            </a:r>
            <a:r>
              <a:rPr lang="en-US" sz="4000" dirty="0"/>
              <a:t> </a:t>
            </a:r>
            <a:r>
              <a:rPr lang="en-US" sz="4000" dirty="0" err="1"/>
              <a:t>ली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।  </a:t>
            </a:r>
            <a:r>
              <a:rPr lang="en-US" sz="4000" dirty="0" err="1"/>
              <a:t>मैं</a:t>
            </a:r>
            <a:r>
              <a:rPr lang="en-US" sz="4000" dirty="0"/>
              <a:t> </a:t>
            </a:r>
            <a:r>
              <a:rPr lang="en-US" sz="4000" dirty="0" err="1"/>
              <a:t>बिल्कुल</a:t>
            </a:r>
            <a:r>
              <a:rPr lang="en-US" sz="4000" dirty="0"/>
              <a:t> </a:t>
            </a:r>
            <a:r>
              <a:rPr lang="en-US" sz="4000" dirty="0" err="1"/>
              <a:t>नहीं</a:t>
            </a:r>
            <a:r>
              <a:rPr lang="en-US" sz="4000" dirty="0"/>
              <a:t> </a:t>
            </a:r>
            <a:r>
              <a:rPr lang="en-US" sz="4000" dirty="0" err="1"/>
              <a:t>चाहता</a:t>
            </a:r>
            <a:r>
              <a:rPr lang="en-US" sz="4000" dirty="0"/>
              <a:t> </a:t>
            </a:r>
            <a:r>
              <a:rPr lang="en-US" sz="4000" dirty="0" err="1"/>
              <a:t>कि</a:t>
            </a:r>
            <a:r>
              <a:rPr lang="en-US" sz="4000" dirty="0"/>
              <a:t> </a:t>
            </a:r>
            <a:r>
              <a:rPr lang="en-US" sz="4000" dirty="0" err="1"/>
              <a:t>अब</a:t>
            </a:r>
            <a:r>
              <a:rPr lang="en-US" sz="4000" dirty="0"/>
              <a:t> </a:t>
            </a:r>
            <a:r>
              <a:rPr lang="en-US" sz="4000" dirty="0" err="1"/>
              <a:t>वह</a:t>
            </a:r>
            <a:r>
              <a:rPr lang="en-US" sz="4000" dirty="0"/>
              <a:t> </a:t>
            </a:r>
            <a:r>
              <a:rPr lang="en-US" sz="4000" dirty="0" err="1"/>
              <a:t>वहां</a:t>
            </a:r>
            <a:r>
              <a:rPr lang="en-US" sz="4000" dirty="0"/>
              <a:t> </a:t>
            </a:r>
            <a:r>
              <a:rPr lang="en-US" sz="4000" dirty="0" err="1"/>
              <a:t>एक</a:t>
            </a:r>
            <a:r>
              <a:rPr lang="en-US" sz="4000" dirty="0"/>
              <a:t> </a:t>
            </a:r>
            <a:r>
              <a:rPr lang="en-US" sz="4000" dirty="0" err="1"/>
              <a:t>अवांछनीय</a:t>
            </a:r>
            <a:r>
              <a:rPr lang="en-US" sz="4000" dirty="0"/>
              <a:t> </a:t>
            </a:r>
            <a:r>
              <a:rPr lang="en-US" sz="4000" dirty="0" err="1"/>
              <a:t>तत्व</a:t>
            </a:r>
            <a:r>
              <a:rPr lang="en-US" sz="4000" dirty="0"/>
              <a:t> </a:t>
            </a:r>
            <a:r>
              <a:rPr lang="en-US" sz="4000" dirty="0" err="1"/>
              <a:t>बन</a:t>
            </a:r>
            <a:r>
              <a:rPr lang="en-US" sz="4000" dirty="0"/>
              <a:t> </a:t>
            </a:r>
            <a:r>
              <a:rPr lang="en-US" sz="4000" dirty="0" err="1"/>
              <a:t>कर</a:t>
            </a:r>
            <a:r>
              <a:rPr lang="en-US" sz="4000" dirty="0"/>
              <a:t> </a:t>
            </a:r>
            <a:r>
              <a:rPr lang="en-US" sz="4000" dirty="0" err="1"/>
              <a:t>रहे</a:t>
            </a:r>
            <a:r>
              <a:rPr lang="en-US" sz="4000" dirty="0"/>
              <a:t>, </a:t>
            </a:r>
            <a:r>
              <a:rPr lang="en-US" sz="4000" dirty="0" err="1"/>
              <a:t>इसलिए</a:t>
            </a:r>
            <a:r>
              <a:rPr lang="en-US" sz="4000" dirty="0"/>
              <a:t> </a:t>
            </a:r>
            <a:r>
              <a:rPr lang="en-US" sz="4000" dirty="0" err="1"/>
              <a:t>तय</a:t>
            </a:r>
            <a:r>
              <a:rPr lang="en-US" sz="4000" dirty="0"/>
              <a:t> </a:t>
            </a:r>
            <a:r>
              <a:rPr lang="en-US" sz="4000" dirty="0" err="1"/>
              <a:t>किया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</a:t>
            </a:r>
            <a:r>
              <a:rPr lang="en-US" sz="4000" dirty="0" err="1"/>
              <a:t>कि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मैं</a:t>
            </a:r>
            <a:r>
              <a:rPr lang="en-US" sz="4000" dirty="0"/>
              <a:t> </a:t>
            </a:r>
            <a:r>
              <a:rPr lang="en-US" sz="4000" dirty="0" err="1"/>
              <a:t>अपने</a:t>
            </a:r>
            <a:r>
              <a:rPr lang="en-US" sz="4000" dirty="0"/>
              <a:t> </a:t>
            </a:r>
            <a:r>
              <a:rPr lang="en-US" sz="4000" dirty="0" err="1"/>
              <a:t>पास</a:t>
            </a:r>
            <a:r>
              <a:rPr lang="en-US" sz="4000" dirty="0"/>
              <a:t> </a:t>
            </a:r>
            <a:r>
              <a:rPr lang="en-US" sz="4000" dirty="0" err="1"/>
              <a:t>ले</a:t>
            </a:r>
            <a:r>
              <a:rPr lang="en-US" sz="4000" dirty="0"/>
              <a:t> </a:t>
            </a:r>
            <a:r>
              <a:rPr lang="en-US" sz="4000" dirty="0" err="1"/>
              <a:t>जाऊंगा</a:t>
            </a:r>
            <a:r>
              <a:rPr lang="en-US" sz="4000" dirty="0"/>
              <a:t>, </a:t>
            </a:r>
            <a:r>
              <a:rPr lang="en-US" sz="4000" dirty="0" err="1"/>
              <a:t>अब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वह</a:t>
            </a:r>
            <a:r>
              <a:rPr lang="en-US" sz="4000" dirty="0"/>
              <a:t> </a:t>
            </a:r>
            <a:r>
              <a:rPr lang="en-US" sz="4000" dirty="0" err="1"/>
              <a:t>यहीं</a:t>
            </a:r>
            <a:r>
              <a:rPr lang="en-US" sz="4000" dirty="0"/>
              <a:t> </a:t>
            </a:r>
            <a:r>
              <a:rPr lang="en-US" sz="4000" dirty="0" err="1"/>
              <a:t>रहेगा</a:t>
            </a:r>
            <a:r>
              <a:rPr lang="en-US" sz="4000" dirty="0"/>
              <a:t>।" (1) </a:t>
            </a:r>
          </a:p>
        </p:txBody>
      </p:sp>
    </p:spTree>
    <p:extLst>
      <p:ext uri="{BB962C8B-B14F-4D97-AF65-F5344CB8AC3E}">
        <p14:creationId xmlns:p14="http://schemas.microsoft.com/office/powerpoint/2010/main" val="415986772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09600"/>
            <a:ext cx="78486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वह</a:t>
            </a:r>
            <a:r>
              <a:rPr lang="en-US" sz="4000" dirty="0"/>
              <a:t> </a:t>
            </a:r>
            <a:r>
              <a:rPr lang="en-US" sz="4000" dirty="0" err="1"/>
              <a:t>जादुई</a:t>
            </a:r>
            <a:r>
              <a:rPr lang="en-US" sz="4000" dirty="0"/>
              <a:t> </a:t>
            </a:r>
            <a:r>
              <a:rPr lang="en-US" sz="4000" dirty="0" err="1"/>
              <a:t>दुनिया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 smtClean="0"/>
              <a:t>जाना</a:t>
            </a:r>
            <a:r>
              <a:rPr lang="en-US" sz="4000" dirty="0" smtClean="0"/>
              <a:t> , </a:t>
            </a:r>
            <a:r>
              <a:rPr lang="en-US" sz="4000" dirty="0" err="1" smtClean="0"/>
              <a:t>देखना</a:t>
            </a:r>
            <a:r>
              <a:rPr lang="en-US" sz="4000" dirty="0" smtClean="0"/>
              <a:t>  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पारिवारिक</a:t>
            </a:r>
            <a:r>
              <a:rPr lang="en-US" sz="4000" dirty="0" smtClean="0"/>
              <a:t> </a:t>
            </a:r>
            <a:r>
              <a:rPr lang="en-US" sz="4000" dirty="0" err="1"/>
              <a:t>परिवेश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होने</a:t>
            </a:r>
            <a:r>
              <a:rPr lang="en-US" sz="4000" dirty="0"/>
              <a:t> </a:t>
            </a:r>
            <a:r>
              <a:rPr lang="en-US" sz="4000" dirty="0" err="1"/>
              <a:t>वाले</a:t>
            </a:r>
            <a:r>
              <a:rPr lang="en-US" sz="4000" dirty="0"/>
              <a:t> </a:t>
            </a:r>
            <a:r>
              <a:rPr lang="en-US" sz="4000" dirty="0" err="1"/>
              <a:t>हर</a:t>
            </a:r>
            <a:r>
              <a:rPr lang="en-US" sz="4000" dirty="0"/>
              <a:t> </a:t>
            </a:r>
            <a:r>
              <a:rPr lang="en-US" sz="4000" dirty="0" err="1"/>
              <a:t>छोटे</a:t>
            </a:r>
            <a:r>
              <a:rPr lang="en-US" sz="4000" dirty="0"/>
              <a:t> </a:t>
            </a:r>
            <a:r>
              <a:rPr lang="en-US" sz="4000" dirty="0" err="1" smtClean="0"/>
              <a:t>बदलाव</a:t>
            </a:r>
            <a:r>
              <a:rPr lang="en-US" sz="4000" dirty="0" smtClean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जादू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जोड़कर</a:t>
            </a:r>
            <a:r>
              <a:rPr lang="en-US" sz="4000" dirty="0"/>
              <a:t> </a:t>
            </a:r>
            <a:r>
              <a:rPr lang="en-US" sz="40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श्रृंगार</a:t>
            </a:r>
            <a:r>
              <a:rPr lang="en-US" sz="4000" dirty="0"/>
              <a:t> </a:t>
            </a:r>
            <a:r>
              <a:rPr lang="en-US" sz="4000" dirty="0" err="1"/>
              <a:t>प्रसाधनों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प्रयोग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पश्चात</a:t>
            </a:r>
            <a:r>
              <a:rPr lang="en-US" sz="4000" dirty="0"/>
              <a:t> </a:t>
            </a:r>
            <a:r>
              <a:rPr lang="en-US" sz="4000" dirty="0" err="1"/>
              <a:t>मम्मी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कायाकल्प</a:t>
            </a:r>
            <a:r>
              <a:rPr lang="en-US" sz="4000" dirty="0"/>
              <a:t> 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095019430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762000"/>
            <a:ext cx="7696200" cy="4611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प्रिंसिपल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कुर्सी</a:t>
            </a:r>
            <a:r>
              <a:rPr lang="en-US" sz="4000" dirty="0"/>
              <a:t> </a:t>
            </a:r>
            <a:r>
              <a:rPr lang="en-US" sz="4000" dirty="0" err="1"/>
              <a:t>पर</a:t>
            </a:r>
            <a:r>
              <a:rPr lang="en-US" sz="4000" dirty="0"/>
              <a:t> </a:t>
            </a:r>
            <a:r>
              <a:rPr lang="en-US" sz="4000" dirty="0" err="1"/>
              <a:t>बैठते</a:t>
            </a:r>
            <a:r>
              <a:rPr lang="en-US" sz="4000" dirty="0"/>
              <a:t> </a:t>
            </a:r>
            <a:r>
              <a:rPr lang="en-US" sz="4000" dirty="0" err="1"/>
              <a:t>ही</a:t>
            </a:r>
            <a:r>
              <a:rPr lang="en-US" sz="4000" dirty="0"/>
              <a:t> </a:t>
            </a:r>
            <a:r>
              <a:rPr lang="en-US" sz="4000" dirty="0" err="1"/>
              <a:t>ममता</a:t>
            </a:r>
            <a:r>
              <a:rPr lang="en-US" sz="4000" dirty="0"/>
              <a:t> </a:t>
            </a:r>
            <a:r>
              <a:rPr lang="en-US" sz="4000" dirty="0" err="1"/>
              <a:t>पूर्ण</a:t>
            </a:r>
            <a:r>
              <a:rPr lang="en-US" sz="4000" dirty="0"/>
              <a:t> </a:t>
            </a:r>
            <a:r>
              <a:rPr lang="en-US" sz="4000" dirty="0" err="1"/>
              <a:t>चेहरे</a:t>
            </a:r>
            <a:r>
              <a:rPr lang="en-US" sz="4000" dirty="0"/>
              <a:t> </a:t>
            </a:r>
            <a:r>
              <a:rPr lang="en-US" sz="4000" dirty="0" err="1"/>
              <a:t>पर</a:t>
            </a:r>
            <a:r>
              <a:rPr lang="en-US" sz="4000" dirty="0"/>
              <a:t> </a:t>
            </a:r>
            <a:r>
              <a:rPr lang="en-US" sz="4000" dirty="0" err="1"/>
              <a:t>छा</a:t>
            </a:r>
            <a:r>
              <a:rPr lang="en-US" sz="4000" dirty="0"/>
              <a:t>  </a:t>
            </a:r>
            <a:r>
              <a:rPr lang="en-US" sz="4000" dirty="0" err="1"/>
              <a:t>जाने</a:t>
            </a:r>
            <a:r>
              <a:rPr lang="en-US" sz="4000" dirty="0"/>
              <a:t> </a:t>
            </a:r>
            <a:r>
              <a:rPr lang="en-US" sz="4000" dirty="0" err="1"/>
              <a:t>वाली</a:t>
            </a:r>
            <a:r>
              <a:rPr lang="en-US" sz="4000" dirty="0"/>
              <a:t> </a:t>
            </a:r>
            <a:r>
              <a:rPr lang="en-US" sz="4000" dirty="0" err="1"/>
              <a:t>रुक्षता</a:t>
            </a:r>
            <a:r>
              <a:rPr lang="en-US" sz="4000" dirty="0"/>
              <a:t>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जादुई</a:t>
            </a:r>
            <a:r>
              <a:rPr lang="en-US" sz="4000" dirty="0"/>
              <a:t>  </a:t>
            </a:r>
            <a:r>
              <a:rPr lang="en-US" sz="4000" dirty="0" err="1"/>
              <a:t>द्रव्य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परिणाम</a:t>
            </a:r>
            <a:r>
              <a:rPr lang="en-US" sz="4000" dirty="0"/>
              <a:t>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उन्हें</a:t>
            </a:r>
            <a:r>
              <a:rPr lang="en-US" sz="4000" dirty="0"/>
              <a:t> </a:t>
            </a:r>
            <a:r>
              <a:rPr lang="en-US" sz="4000" dirty="0" err="1"/>
              <a:t>मैदान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उलटकर</a:t>
            </a:r>
            <a:r>
              <a:rPr lang="en-US" sz="4000" dirty="0"/>
              <a:t> </a:t>
            </a:r>
            <a:r>
              <a:rPr lang="en-US" sz="4000" dirty="0" err="1"/>
              <a:t>अपनी</a:t>
            </a:r>
            <a:r>
              <a:rPr lang="en-US" sz="4000" dirty="0"/>
              <a:t> </a:t>
            </a:r>
            <a:r>
              <a:rPr lang="en-US" sz="4000" dirty="0" err="1"/>
              <a:t>मां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उनके</a:t>
            </a:r>
            <a:r>
              <a:rPr lang="en-US" sz="4000" dirty="0"/>
              <a:t> </a:t>
            </a:r>
            <a:r>
              <a:rPr lang="en-US" sz="4000" dirty="0" err="1"/>
              <a:t>प्रभाव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मुक्त</a:t>
            </a:r>
            <a:r>
              <a:rPr lang="en-US" sz="4000" dirty="0"/>
              <a:t> । </a:t>
            </a:r>
          </a:p>
        </p:txBody>
      </p:sp>
    </p:spTree>
    <p:extLst>
      <p:ext uri="{BB962C8B-B14F-4D97-AF65-F5344CB8AC3E}">
        <p14:creationId xmlns:p14="http://schemas.microsoft.com/office/powerpoint/2010/main" val="304985057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8077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err="1"/>
              <a:t>स्कूल</a:t>
            </a:r>
            <a:r>
              <a:rPr lang="en-US" sz="3600" dirty="0"/>
              <a:t> </a:t>
            </a:r>
            <a:r>
              <a:rPr lang="en-US" sz="3600" dirty="0" err="1"/>
              <a:t>जाते</a:t>
            </a:r>
            <a:r>
              <a:rPr lang="en-US" sz="3600" dirty="0"/>
              <a:t> </a:t>
            </a:r>
            <a:r>
              <a:rPr lang="en-US" sz="3600" dirty="0" err="1"/>
              <a:t>समय</a:t>
            </a:r>
            <a:r>
              <a:rPr lang="en-US" sz="3600" dirty="0"/>
              <a:t> </a:t>
            </a:r>
            <a:r>
              <a:rPr lang="en-US" sz="3600" dirty="0" err="1"/>
              <a:t>बस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खिड़की</a:t>
            </a:r>
            <a:r>
              <a:rPr lang="en-US" sz="3600" dirty="0"/>
              <a:t> </a:t>
            </a:r>
            <a:r>
              <a:rPr lang="en-US" sz="3600" dirty="0" err="1"/>
              <a:t>से</a:t>
            </a:r>
            <a:r>
              <a:rPr lang="en-US" sz="3600" dirty="0"/>
              <a:t> </a:t>
            </a:r>
            <a:r>
              <a:rPr lang="en-US" sz="3600" dirty="0" err="1"/>
              <a:t>दिखने</a:t>
            </a:r>
            <a:r>
              <a:rPr lang="en-US" sz="3600" dirty="0"/>
              <a:t> </a:t>
            </a:r>
            <a:r>
              <a:rPr lang="en-US" sz="3600" dirty="0" err="1"/>
              <a:t>वाले</a:t>
            </a:r>
            <a:r>
              <a:rPr lang="en-US" sz="3600" dirty="0"/>
              <a:t> </a:t>
            </a:r>
            <a:r>
              <a:rPr lang="en-US" sz="3600" dirty="0" err="1" smtClean="0"/>
              <a:t>सूरज</a:t>
            </a:r>
            <a:r>
              <a:rPr lang="en-US" sz="3600" dirty="0" smtClean="0"/>
              <a:t> </a:t>
            </a:r>
            <a:r>
              <a:rPr lang="en-US" sz="3600" dirty="0" err="1"/>
              <a:t>को</a:t>
            </a:r>
            <a:r>
              <a:rPr lang="en-US" sz="3600" dirty="0"/>
              <a:t> </a:t>
            </a:r>
            <a:r>
              <a:rPr lang="en-US" sz="3600" dirty="0" err="1"/>
              <a:t>देख</a:t>
            </a:r>
            <a:r>
              <a:rPr lang="en-US" sz="3600" dirty="0"/>
              <a:t> </a:t>
            </a:r>
            <a:r>
              <a:rPr lang="en-US" sz="3600" dirty="0" err="1"/>
              <a:t>कर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/>
              <a:t>उसे</a:t>
            </a:r>
            <a:r>
              <a:rPr lang="en-US" sz="3600" dirty="0"/>
              <a:t> </a:t>
            </a:r>
            <a:r>
              <a:rPr lang="en-US" sz="3600" dirty="0" err="1"/>
              <a:t>लगता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 </a:t>
            </a:r>
            <a:r>
              <a:rPr lang="en-US" sz="3600" dirty="0" smtClean="0"/>
              <a:t>- </a:t>
            </a:r>
            <a:r>
              <a:rPr lang="en-US" sz="3600" dirty="0"/>
              <a:t>" </a:t>
            </a:r>
            <a:r>
              <a:rPr lang="en-US" sz="3600" dirty="0" err="1"/>
              <a:t>कौन</a:t>
            </a:r>
            <a:r>
              <a:rPr lang="en-US" sz="3600" dirty="0"/>
              <a:t> </a:t>
            </a:r>
            <a:r>
              <a:rPr lang="en-US" sz="3600" dirty="0" err="1"/>
              <a:t>जाने</a:t>
            </a:r>
            <a:r>
              <a:rPr lang="en-US" sz="3600" dirty="0"/>
              <a:t> </a:t>
            </a:r>
            <a:r>
              <a:rPr lang="en-US" sz="3600" dirty="0" err="1"/>
              <a:t>पहाड़ियों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तलहटी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कोई</a:t>
            </a:r>
            <a:r>
              <a:rPr lang="en-US" sz="3600" dirty="0"/>
              <a:t> </a:t>
            </a:r>
            <a:r>
              <a:rPr lang="en-US" sz="3600" dirty="0" err="1"/>
              <a:t>साधु</a:t>
            </a:r>
            <a:r>
              <a:rPr lang="en-US" sz="3600" dirty="0"/>
              <a:t> </a:t>
            </a:r>
            <a:r>
              <a:rPr lang="en-US" sz="3600" dirty="0" err="1"/>
              <a:t>बैठा</a:t>
            </a:r>
            <a:r>
              <a:rPr lang="en-US" sz="3600" dirty="0"/>
              <a:t> </a:t>
            </a:r>
            <a:r>
              <a:rPr lang="en-US" sz="3600" dirty="0" err="1"/>
              <a:t>हो</a:t>
            </a:r>
            <a:r>
              <a:rPr lang="en-US" sz="3600" dirty="0"/>
              <a:t>, </a:t>
            </a:r>
            <a:r>
              <a:rPr lang="en-US" sz="3600" dirty="0" err="1"/>
              <a:t>जिसके</a:t>
            </a:r>
            <a:r>
              <a:rPr lang="en-US" sz="3600" dirty="0"/>
              <a:t> </a:t>
            </a:r>
            <a:r>
              <a:rPr lang="en-US" sz="3600" dirty="0" err="1"/>
              <a:t>पास</a:t>
            </a:r>
            <a:r>
              <a:rPr lang="en-US" sz="3600" dirty="0"/>
              <a:t> </a:t>
            </a:r>
            <a:r>
              <a:rPr lang="en-US" sz="3600" dirty="0" err="1"/>
              <a:t>जादू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खड़ाऊं</a:t>
            </a:r>
            <a:r>
              <a:rPr lang="en-US" sz="3600" dirty="0"/>
              <a:t> </a:t>
            </a:r>
            <a:r>
              <a:rPr lang="en-US" sz="3600" dirty="0" err="1"/>
              <a:t>हो</a:t>
            </a:r>
            <a:r>
              <a:rPr lang="en-US" sz="3600" dirty="0"/>
              <a:t> , </a:t>
            </a:r>
            <a:r>
              <a:rPr lang="en-US" sz="3600" dirty="0" err="1"/>
              <a:t>जादू</a:t>
            </a:r>
            <a:r>
              <a:rPr lang="en-US" sz="3600" dirty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/>
              <a:t>कमंडल</a:t>
            </a:r>
            <a:r>
              <a:rPr lang="en-US" sz="3600" dirty="0"/>
              <a:t> </a:t>
            </a:r>
            <a:r>
              <a:rPr lang="en-US" sz="3600" dirty="0" err="1"/>
              <a:t>हो</a:t>
            </a:r>
            <a:r>
              <a:rPr lang="en-US" sz="3600" dirty="0"/>
              <a:t> ।</a:t>
            </a:r>
            <a:r>
              <a:rPr lang="en-US" sz="3600" dirty="0" err="1"/>
              <a:t>एक</a:t>
            </a:r>
            <a:r>
              <a:rPr lang="en-US" sz="3600" dirty="0"/>
              <a:t> </a:t>
            </a:r>
            <a:r>
              <a:rPr lang="en-US" sz="3600" dirty="0" err="1"/>
              <a:t>बार</a:t>
            </a:r>
            <a:r>
              <a:rPr lang="en-US" sz="3600" dirty="0"/>
              <a:t> </a:t>
            </a:r>
            <a:r>
              <a:rPr lang="en-US" sz="3600" dirty="0" err="1"/>
              <a:t>जाकर</a:t>
            </a:r>
            <a:r>
              <a:rPr lang="en-US" sz="3600" dirty="0"/>
              <a:t> </a:t>
            </a:r>
            <a:r>
              <a:rPr lang="en-US" sz="3600" dirty="0" err="1"/>
              <a:t>जरूर</a:t>
            </a:r>
            <a:r>
              <a:rPr lang="en-US" sz="3600" dirty="0"/>
              <a:t> </a:t>
            </a:r>
            <a:r>
              <a:rPr lang="en-US" sz="3600" dirty="0" err="1"/>
              <a:t>देखना</a:t>
            </a:r>
            <a:r>
              <a:rPr lang="en-US" sz="3600" dirty="0"/>
              <a:t> </a:t>
            </a:r>
            <a:r>
              <a:rPr lang="en-US" sz="3600" dirty="0" err="1"/>
              <a:t>चाहिए</a:t>
            </a:r>
            <a:r>
              <a:rPr lang="en-US" sz="3600" dirty="0"/>
              <a:t> ***"। </a:t>
            </a:r>
            <a:r>
              <a:rPr lang="en-US" sz="3600" dirty="0" smtClean="0"/>
              <a:t>(5)(</a:t>
            </a:r>
            <a:r>
              <a:rPr lang="en-US" sz="3600" dirty="0" err="1"/>
              <a:t>पृष्ठ</a:t>
            </a:r>
            <a:r>
              <a:rPr lang="en-US" sz="3600" dirty="0"/>
              <a:t> 12 )</a:t>
            </a:r>
          </a:p>
        </p:txBody>
      </p:sp>
    </p:spTree>
    <p:extLst>
      <p:ext uri="{BB962C8B-B14F-4D97-AF65-F5344CB8AC3E}">
        <p14:creationId xmlns:p14="http://schemas.microsoft.com/office/powerpoint/2010/main" val="15044116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457200"/>
            <a:ext cx="7924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कहानी</a:t>
            </a:r>
            <a:r>
              <a:rPr lang="en-US" sz="3600" dirty="0" smtClean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उसके</a:t>
            </a:r>
            <a:r>
              <a:rPr lang="en-US" sz="3600" dirty="0"/>
              <a:t> </a:t>
            </a:r>
            <a:r>
              <a:rPr lang="en-US" sz="3600" dirty="0" err="1"/>
              <a:t>पात्रों</a:t>
            </a:r>
            <a:r>
              <a:rPr lang="en-US" sz="3600" dirty="0"/>
              <a:t> </a:t>
            </a:r>
            <a:r>
              <a:rPr lang="en-US" sz="3600" dirty="0" err="1"/>
              <a:t>को</a:t>
            </a:r>
            <a:r>
              <a:rPr lang="en-US" sz="3600" dirty="0"/>
              <a:t> </a:t>
            </a:r>
            <a:r>
              <a:rPr lang="en-US" sz="3600" dirty="0" err="1"/>
              <a:t>यथार्थ</a:t>
            </a:r>
            <a:r>
              <a:rPr lang="en-US" sz="3600" dirty="0"/>
              <a:t> </a:t>
            </a:r>
            <a:r>
              <a:rPr lang="en-US" sz="3600" dirty="0" err="1"/>
              <a:t>समझ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 smtClean="0"/>
              <a:t>भयभीत</a:t>
            </a:r>
            <a:r>
              <a:rPr lang="en-US" sz="3600" dirty="0"/>
              <a:t>/</a:t>
            </a:r>
            <a:r>
              <a:rPr lang="en-US" sz="3600" dirty="0" err="1" smtClean="0"/>
              <a:t>आश्चर्य</a:t>
            </a:r>
            <a:r>
              <a:rPr lang="en-US" sz="3600" dirty="0" smtClean="0"/>
              <a:t> </a:t>
            </a:r>
            <a:r>
              <a:rPr lang="en-US" sz="3600" dirty="0" err="1"/>
              <a:t>चकित</a:t>
            </a:r>
            <a:r>
              <a:rPr lang="en-US" sz="3600" dirty="0" smtClean="0"/>
              <a:t>।</a:t>
            </a:r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शकुन</a:t>
            </a:r>
            <a:r>
              <a:rPr lang="en-US" sz="3600" dirty="0" smtClean="0"/>
              <a:t> </a:t>
            </a:r>
            <a:r>
              <a:rPr lang="en-US" sz="3600" dirty="0" err="1" smtClean="0"/>
              <a:t>उसे</a:t>
            </a:r>
            <a:r>
              <a:rPr lang="en-US" sz="3600" dirty="0" smtClean="0"/>
              <a:t> </a:t>
            </a:r>
            <a:r>
              <a:rPr lang="en-US" sz="3600" dirty="0" err="1"/>
              <a:t>अपने</a:t>
            </a:r>
            <a:r>
              <a:rPr lang="en-US" sz="3600" dirty="0"/>
              <a:t> </a:t>
            </a:r>
            <a:r>
              <a:rPr lang="en-US" sz="3600" dirty="0" err="1"/>
              <a:t>तक</a:t>
            </a:r>
            <a:r>
              <a:rPr lang="en-US" sz="3600" dirty="0"/>
              <a:t> </a:t>
            </a:r>
            <a:r>
              <a:rPr lang="en-US" sz="3600" dirty="0" err="1"/>
              <a:t>सीमित</a:t>
            </a:r>
            <a:r>
              <a:rPr lang="en-US" sz="3600" dirty="0"/>
              <a:t> </a:t>
            </a:r>
            <a:r>
              <a:rPr lang="en-US" sz="3600" dirty="0" err="1"/>
              <a:t>रखने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लिए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/>
              <a:t>कहानियां</a:t>
            </a:r>
            <a:r>
              <a:rPr lang="en-US" sz="3600" dirty="0"/>
              <a:t> </a:t>
            </a:r>
            <a:r>
              <a:rPr lang="en-US" sz="3600" dirty="0" err="1"/>
              <a:t>सुनाई</a:t>
            </a:r>
            <a:r>
              <a:rPr lang="en-US" sz="3600" dirty="0"/>
              <a:t> </a:t>
            </a:r>
            <a:endParaRPr lang="en-US" sz="3600" dirty="0" smtClean="0"/>
          </a:p>
          <a:p>
            <a:pPr marL="571500" indent="-57150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बाल</a:t>
            </a:r>
            <a:r>
              <a:rPr lang="en-US" sz="3600" dirty="0" smtClean="0"/>
              <a:t> </a:t>
            </a:r>
            <a:r>
              <a:rPr lang="en-US" sz="3600" dirty="0" err="1"/>
              <a:t>मन</a:t>
            </a:r>
            <a:r>
              <a:rPr lang="en-US" sz="3600" dirty="0"/>
              <a:t> </a:t>
            </a:r>
            <a:r>
              <a:rPr lang="en-US" sz="3600" dirty="0" err="1"/>
              <a:t>पर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/>
              <a:t>गहरा</a:t>
            </a:r>
            <a:r>
              <a:rPr lang="en-US" sz="3600" dirty="0"/>
              <a:t> </a:t>
            </a:r>
            <a:r>
              <a:rPr lang="en-US" sz="3600" dirty="0" err="1"/>
              <a:t>प्रभाव</a:t>
            </a:r>
            <a:r>
              <a:rPr lang="en-US" sz="3600" dirty="0"/>
              <a:t> </a:t>
            </a:r>
            <a:r>
              <a:rPr lang="en-US" sz="3600" dirty="0" err="1" smtClean="0"/>
              <a:t>अंत</a:t>
            </a:r>
            <a:r>
              <a:rPr lang="en-US" sz="3600" dirty="0" smtClean="0"/>
              <a:t> </a:t>
            </a:r>
            <a:r>
              <a:rPr lang="en-US" sz="3600" dirty="0" err="1"/>
              <a:t>तक</a:t>
            </a:r>
            <a:r>
              <a:rPr lang="en-US" sz="3600" dirty="0"/>
              <a:t> </a:t>
            </a:r>
            <a:r>
              <a:rPr lang="en-US" sz="3600" dirty="0" err="1" smtClean="0"/>
              <a:t>उबर</a:t>
            </a:r>
            <a:r>
              <a:rPr lang="en-US" sz="3600" dirty="0" smtClean="0"/>
              <a:t> </a:t>
            </a:r>
            <a:r>
              <a:rPr lang="en-US" sz="3600" dirty="0" err="1"/>
              <a:t>नहीं</a:t>
            </a: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8497710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0"/>
            <a:ext cx="78486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/>
              <a:t>डॉ</a:t>
            </a:r>
            <a:r>
              <a:rPr lang="en-US" sz="3600" dirty="0"/>
              <a:t> </a:t>
            </a:r>
            <a:r>
              <a:rPr lang="en-US" sz="3600" dirty="0" err="1"/>
              <a:t>जोशी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घर</a:t>
            </a:r>
            <a:r>
              <a:rPr lang="en-US" sz="3600" dirty="0"/>
              <a:t>  </a:t>
            </a:r>
            <a:r>
              <a:rPr lang="en-US" sz="3600" dirty="0" err="1" smtClean="0"/>
              <a:t>अलग</a:t>
            </a:r>
            <a:r>
              <a:rPr lang="en-US" sz="3600" dirty="0" smtClean="0"/>
              <a:t> </a:t>
            </a:r>
            <a:r>
              <a:rPr lang="en-US" sz="3600" dirty="0" err="1"/>
              <a:t>कमरे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 smtClean="0"/>
              <a:t>लेटे</a:t>
            </a:r>
            <a:r>
              <a:rPr lang="en-US" sz="3600" dirty="0" smtClean="0"/>
              <a:t> </a:t>
            </a:r>
            <a:r>
              <a:rPr lang="en-US" sz="3600" dirty="0" err="1"/>
              <a:t>बंटी</a:t>
            </a:r>
            <a:r>
              <a:rPr lang="en-US" sz="3600" dirty="0"/>
              <a:t> </a:t>
            </a:r>
            <a:r>
              <a:rPr lang="en-US" sz="3600" dirty="0" err="1"/>
              <a:t>को</a:t>
            </a:r>
            <a:r>
              <a:rPr lang="en-US" sz="3600" dirty="0"/>
              <a:t> </a:t>
            </a:r>
            <a:r>
              <a:rPr lang="en-US" sz="3600" dirty="0" err="1"/>
              <a:t>लगता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/>
              <a:t>पहले</a:t>
            </a:r>
            <a:r>
              <a:rPr lang="en-US" sz="3600" dirty="0"/>
              <a:t> </a:t>
            </a:r>
            <a:r>
              <a:rPr lang="en-US" sz="3600" dirty="0" err="1" smtClean="0"/>
              <a:t>घर</a:t>
            </a:r>
            <a:r>
              <a:rPr lang="en-US" sz="3600" dirty="0" smtClean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बगीचा</a:t>
            </a:r>
            <a:r>
              <a:rPr lang="en-US" sz="3600" dirty="0"/>
              <a:t> </a:t>
            </a:r>
            <a:r>
              <a:rPr lang="en-US" sz="3600" dirty="0" err="1"/>
              <a:t>छूटा</a:t>
            </a:r>
            <a:r>
              <a:rPr lang="en-US" sz="3600" dirty="0"/>
              <a:t> </a:t>
            </a:r>
            <a:r>
              <a:rPr lang="en-US" sz="3600" dirty="0" err="1" smtClean="0"/>
              <a:t>अब</a:t>
            </a:r>
            <a:r>
              <a:rPr lang="en-US" sz="3600" dirty="0" smtClean="0"/>
              <a:t> </a:t>
            </a:r>
            <a:r>
              <a:rPr lang="en-US" sz="3600" dirty="0" err="1" smtClean="0"/>
              <a:t>मां</a:t>
            </a:r>
            <a:r>
              <a:rPr lang="en-US" sz="3600" dirty="0" smtClean="0"/>
              <a:t> </a:t>
            </a:r>
            <a:r>
              <a:rPr lang="en-US" sz="3600" dirty="0" err="1"/>
              <a:t>भी</a:t>
            </a:r>
            <a:r>
              <a:rPr lang="en-US" sz="3600" dirty="0"/>
              <a:t>  </a:t>
            </a:r>
            <a:r>
              <a:rPr lang="en-US" sz="3600" dirty="0" err="1"/>
              <a:t>छूट</a:t>
            </a:r>
            <a:r>
              <a:rPr lang="en-US" sz="3600" dirty="0"/>
              <a:t> </a:t>
            </a:r>
            <a:r>
              <a:rPr lang="en-US" sz="3600" dirty="0" err="1"/>
              <a:t>गई</a:t>
            </a:r>
            <a:r>
              <a:rPr lang="en-US" sz="36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मन</a:t>
            </a:r>
            <a:r>
              <a:rPr lang="en-US" sz="3600" dirty="0" smtClean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/>
              <a:t>आक्रोश</a:t>
            </a:r>
            <a:r>
              <a:rPr lang="en-US" sz="3600" dirty="0"/>
              <a:t> </a:t>
            </a:r>
            <a:r>
              <a:rPr lang="en-US" sz="3600" dirty="0" err="1" smtClean="0"/>
              <a:t>दुःख</a:t>
            </a:r>
            <a:r>
              <a:rPr lang="en-US" sz="3600" dirty="0" smtClean="0"/>
              <a:t> </a:t>
            </a:r>
            <a:r>
              <a:rPr lang="en-US" sz="3600" dirty="0" err="1"/>
              <a:t>डर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आतंक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बदल</a:t>
            </a:r>
            <a:r>
              <a:rPr lang="en-US" sz="3600" dirty="0"/>
              <a:t> 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जादुई</a:t>
            </a:r>
            <a:r>
              <a:rPr lang="en-US" sz="3600" dirty="0" smtClean="0"/>
              <a:t> </a:t>
            </a:r>
            <a:r>
              <a:rPr lang="en-US" sz="3600" dirty="0" err="1"/>
              <a:t>नगरी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उसके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/>
              <a:t>बाशिंदे</a:t>
            </a:r>
            <a:r>
              <a:rPr lang="en-US" sz="3600" dirty="0"/>
              <a:t>  </a:t>
            </a:r>
            <a:r>
              <a:rPr lang="en-US" sz="3600" dirty="0" err="1" smtClean="0"/>
              <a:t>सजीव</a:t>
            </a:r>
            <a:r>
              <a:rPr lang="en-US" sz="3600" dirty="0" smtClean="0"/>
              <a:t>  </a:t>
            </a:r>
            <a:r>
              <a:rPr lang="en-US" sz="3600" dirty="0"/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3625467963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762000"/>
            <a:ext cx="7924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/>
              <a:t>-" </a:t>
            </a:r>
            <a:r>
              <a:rPr lang="en-US" sz="4000" dirty="0" err="1"/>
              <a:t>लपलपाती</a:t>
            </a:r>
            <a:r>
              <a:rPr lang="en-US" sz="4000" dirty="0"/>
              <a:t> </a:t>
            </a:r>
            <a:r>
              <a:rPr lang="en-US" sz="4000" dirty="0" err="1"/>
              <a:t>जीभ</a:t>
            </a:r>
            <a:r>
              <a:rPr lang="en-US" sz="4000" dirty="0"/>
              <a:t> 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राक्षस</a:t>
            </a:r>
            <a:r>
              <a:rPr lang="en-US" sz="4000" dirty="0"/>
              <a:t> ***</a:t>
            </a:r>
            <a:r>
              <a:rPr lang="en-US" sz="4000" dirty="0" err="1"/>
              <a:t>उल्टे</a:t>
            </a:r>
            <a:r>
              <a:rPr lang="en-US" sz="4000" dirty="0"/>
              <a:t> </a:t>
            </a:r>
            <a:r>
              <a:rPr lang="en-US" sz="4000" dirty="0" err="1"/>
              <a:t>पंजे</a:t>
            </a:r>
            <a:r>
              <a:rPr lang="en-US" sz="4000" dirty="0"/>
              <a:t> 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संगीबाला</a:t>
            </a:r>
            <a:r>
              <a:rPr lang="en-US" sz="4000" dirty="0"/>
              <a:t> </a:t>
            </a:r>
            <a:r>
              <a:rPr lang="en-US" sz="4000" dirty="0" err="1"/>
              <a:t>सफेद</a:t>
            </a:r>
            <a:r>
              <a:rPr lang="en-US" sz="4000" dirty="0"/>
              <a:t> </a:t>
            </a:r>
            <a:r>
              <a:rPr lang="en-US" sz="4000" dirty="0" err="1"/>
              <a:t>भूत</a:t>
            </a:r>
            <a:r>
              <a:rPr lang="en-US" sz="4000" dirty="0"/>
              <a:t> , </a:t>
            </a:r>
            <a:r>
              <a:rPr lang="en-US" sz="4000" dirty="0" err="1"/>
              <a:t>तीन</a:t>
            </a:r>
            <a:r>
              <a:rPr lang="en-US" sz="4000" dirty="0"/>
              <a:t> </a:t>
            </a:r>
            <a:r>
              <a:rPr lang="en-US" sz="4000" dirty="0" err="1"/>
              <a:t>आंखों</a:t>
            </a:r>
            <a:r>
              <a:rPr lang="en-US" sz="4000" dirty="0"/>
              <a:t> </a:t>
            </a:r>
            <a:r>
              <a:rPr lang="en-US" sz="4000" dirty="0" err="1"/>
              <a:t>वाली</a:t>
            </a:r>
            <a:r>
              <a:rPr lang="en-US" sz="4000" dirty="0"/>
              <a:t> </a:t>
            </a:r>
            <a:r>
              <a:rPr lang="en-US" sz="4000" dirty="0" err="1"/>
              <a:t>चुड़ैल</a:t>
            </a:r>
            <a:r>
              <a:rPr lang="en-US" sz="4000" dirty="0"/>
              <a:t> , </a:t>
            </a:r>
            <a:r>
              <a:rPr lang="en-US" sz="4000" dirty="0" err="1"/>
              <a:t>जादुई</a:t>
            </a:r>
            <a:r>
              <a:rPr lang="en-US" sz="4000" dirty="0"/>
              <a:t> </a:t>
            </a:r>
            <a:r>
              <a:rPr lang="en-US" sz="4000" dirty="0" err="1"/>
              <a:t>नगरी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नाचते</a:t>
            </a:r>
            <a:r>
              <a:rPr lang="en-US" sz="4000" dirty="0"/>
              <a:t> </a:t>
            </a:r>
            <a:r>
              <a:rPr lang="en-US" sz="4000" dirty="0" err="1"/>
              <a:t>हुए</a:t>
            </a:r>
            <a:r>
              <a:rPr lang="en-US" sz="4000" dirty="0"/>
              <a:t> </a:t>
            </a:r>
            <a:r>
              <a:rPr lang="en-US" sz="4000" dirty="0" err="1"/>
              <a:t>हड्डियों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ढांचे</a:t>
            </a:r>
            <a:r>
              <a:rPr lang="en-US" sz="4000" dirty="0"/>
              <a:t> ।" </a:t>
            </a:r>
            <a:r>
              <a:rPr lang="en-US" sz="4000" dirty="0" smtClean="0"/>
              <a:t>(6)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46509814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" y="609600"/>
            <a:ext cx="7696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फूफी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हरिद्वार</a:t>
            </a:r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err="1"/>
              <a:t>जाने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 smtClean="0"/>
              <a:t>  </a:t>
            </a:r>
            <a:r>
              <a:rPr lang="en-US" sz="4000" dirty="0" err="1" smtClean="0"/>
              <a:t>दुःखी</a:t>
            </a:r>
            <a:r>
              <a:rPr lang="en-US" sz="4000" dirty="0"/>
              <a:t>,</a:t>
            </a:r>
            <a:r>
              <a:rPr lang="en-US" sz="4000" dirty="0" smtClean="0"/>
              <a:t> </a:t>
            </a:r>
            <a:r>
              <a:rPr lang="en-US" sz="4000" dirty="0" err="1" smtClean="0"/>
              <a:t>बेचैन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पहले</a:t>
            </a:r>
            <a:r>
              <a:rPr lang="en-US" sz="4000" dirty="0" smtClean="0"/>
              <a:t> </a:t>
            </a:r>
            <a:r>
              <a:rPr lang="en-US" sz="4000" dirty="0" err="1"/>
              <a:t>वाले</a:t>
            </a:r>
            <a:r>
              <a:rPr lang="en-US" sz="4000" dirty="0"/>
              <a:t> </a:t>
            </a:r>
            <a:r>
              <a:rPr lang="en-US" sz="4000" dirty="0" err="1"/>
              <a:t>घर</a:t>
            </a:r>
            <a:r>
              <a:rPr lang="en-US" sz="4000" dirty="0"/>
              <a:t> </a:t>
            </a:r>
            <a:r>
              <a:rPr lang="en-US" sz="4000" dirty="0" err="1" smtClean="0"/>
              <a:t>में</a:t>
            </a:r>
            <a:r>
              <a:rPr lang="en-US" sz="4000" dirty="0" smtClean="0"/>
              <a:t>  </a:t>
            </a:r>
            <a:r>
              <a:rPr lang="en-US" sz="4000" dirty="0" err="1" smtClean="0"/>
              <a:t>बंटी</a:t>
            </a:r>
            <a:r>
              <a:rPr lang="en-US" sz="4000" dirty="0" smtClean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err="1"/>
              <a:t>फूफी</a:t>
            </a:r>
            <a:r>
              <a:rPr lang="en-US" sz="4000" dirty="0"/>
              <a:t> </a:t>
            </a:r>
            <a:r>
              <a:rPr lang="en-US" sz="4000" dirty="0" smtClean="0"/>
              <a:t>  </a:t>
            </a:r>
            <a:r>
              <a:rPr lang="en-US" sz="4000" dirty="0" err="1"/>
              <a:t>भजन</a:t>
            </a:r>
            <a:r>
              <a:rPr lang="en-US" sz="4000" dirty="0"/>
              <a:t> ' </a:t>
            </a:r>
            <a:r>
              <a:rPr lang="en-US" sz="4000" dirty="0" err="1"/>
              <a:t>मेरे</a:t>
            </a:r>
            <a:r>
              <a:rPr lang="en-US" sz="4000" dirty="0"/>
              <a:t> </a:t>
            </a:r>
            <a:r>
              <a:rPr lang="en-US" sz="4000" dirty="0" err="1"/>
              <a:t>तो</a:t>
            </a:r>
            <a:r>
              <a:rPr lang="en-US" sz="4000" dirty="0"/>
              <a:t> </a:t>
            </a:r>
            <a:r>
              <a:rPr lang="en-US" sz="4000" dirty="0" err="1"/>
              <a:t>गिरधर</a:t>
            </a:r>
            <a:r>
              <a:rPr lang="en-US" sz="4000" dirty="0"/>
              <a:t> </a:t>
            </a:r>
            <a:r>
              <a:rPr lang="en-US" sz="4000" dirty="0" err="1"/>
              <a:t>गोपाल</a:t>
            </a:r>
            <a:r>
              <a:rPr lang="en-US" sz="4000" dirty="0"/>
              <a:t> ' </a:t>
            </a:r>
            <a:r>
              <a:rPr lang="en-US" sz="4000" dirty="0" err="1"/>
              <a:t>सुनाई</a:t>
            </a:r>
            <a:r>
              <a:rPr lang="en-US" sz="4000" dirty="0"/>
              <a:t>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रानी</a:t>
            </a:r>
            <a:r>
              <a:rPr lang="en-US" sz="4000" dirty="0" smtClean="0"/>
              <a:t> </a:t>
            </a:r>
            <a:r>
              <a:rPr lang="en-US" sz="4000" dirty="0" err="1" smtClean="0"/>
              <a:t>के</a:t>
            </a:r>
            <a:r>
              <a:rPr lang="en-US" sz="4000" dirty="0" smtClean="0"/>
              <a:t> </a:t>
            </a:r>
            <a:r>
              <a:rPr lang="en-US" sz="4000" dirty="0" err="1" smtClean="0"/>
              <a:t>मरने</a:t>
            </a:r>
            <a:r>
              <a:rPr lang="en-US" sz="4000" dirty="0" smtClean="0"/>
              <a:t> - </a:t>
            </a:r>
            <a:r>
              <a:rPr lang="en-US" sz="4000" dirty="0" err="1" smtClean="0"/>
              <a:t>प्राण</a:t>
            </a:r>
            <a:r>
              <a:rPr lang="en-US" sz="4000" dirty="0" smtClean="0"/>
              <a:t> </a:t>
            </a:r>
            <a:r>
              <a:rPr lang="en-US" sz="4000" dirty="0" err="1" smtClean="0"/>
              <a:t>अपनी</a:t>
            </a:r>
            <a:r>
              <a:rPr lang="en-US" sz="4000" dirty="0" smtClean="0"/>
              <a:t> </a:t>
            </a:r>
            <a:r>
              <a:rPr lang="en-US" sz="4000" dirty="0" err="1" smtClean="0"/>
              <a:t>बेटी</a:t>
            </a:r>
            <a:r>
              <a:rPr lang="en-US" sz="4000" dirty="0" smtClean="0"/>
              <a:t> </a:t>
            </a:r>
            <a:r>
              <a:rPr lang="en-US" sz="4000" dirty="0" err="1" smtClean="0"/>
              <a:t>में</a:t>
            </a:r>
            <a:r>
              <a:rPr lang="en-US" sz="4000" dirty="0" smtClean="0"/>
              <a:t> </a:t>
            </a:r>
            <a:r>
              <a:rPr lang="en-US" sz="4000" dirty="0" err="1" smtClean="0"/>
              <a:t>अटके</a:t>
            </a:r>
            <a:r>
              <a:rPr lang="en-US" sz="4000" dirty="0" smtClean="0"/>
              <a:t>- </a:t>
            </a:r>
            <a:r>
              <a:rPr lang="en-US" sz="4000" dirty="0" err="1" smtClean="0"/>
              <a:t>चिड़िया</a:t>
            </a:r>
            <a:r>
              <a:rPr lang="en-US" sz="4000" dirty="0" smtClean="0"/>
              <a:t> </a:t>
            </a:r>
            <a:r>
              <a:rPr lang="en-US" sz="4000" dirty="0" err="1" smtClean="0"/>
              <a:t>बनकर</a:t>
            </a:r>
            <a:r>
              <a:rPr lang="en-US" sz="4000" dirty="0" smtClean="0"/>
              <a:t> </a:t>
            </a:r>
            <a:r>
              <a:rPr lang="en-US" sz="4000" dirty="0" err="1" smtClean="0"/>
              <a:t>रहती</a:t>
            </a:r>
            <a:r>
              <a:rPr lang="en-US" sz="4000" dirty="0" smtClean="0"/>
              <a:t> </a:t>
            </a:r>
            <a:r>
              <a:rPr lang="en-US" sz="4000" dirty="0" err="1" smtClean="0"/>
              <a:t>है</a:t>
            </a:r>
            <a:r>
              <a:rPr lang="en-US" sz="4000" dirty="0" smtClean="0"/>
              <a:t> ।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212519226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09600"/>
            <a:ext cx="7696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-" </a:t>
            </a:r>
            <a:r>
              <a:rPr lang="en-US" sz="3600" dirty="0" err="1"/>
              <a:t>एक</a:t>
            </a:r>
            <a:r>
              <a:rPr lang="en-US" sz="3600" dirty="0"/>
              <a:t> </a:t>
            </a:r>
            <a:r>
              <a:rPr lang="en-US" sz="3600" dirty="0" err="1"/>
              <a:t>सफेद</a:t>
            </a:r>
            <a:r>
              <a:rPr lang="en-US" sz="3600" dirty="0"/>
              <a:t> </a:t>
            </a:r>
            <a:r>
              <a:rPr lang="en-US" sz="3600" dirty="0" err="1"/>
              <a:t>आकृति</a:t>
            </a:r>
            <a:r>
              <a:rPr lang="en-US" sz="3600" dirty="0"/>
              <a:t> </a:t>
            </a:r>
            <a:r>
              <a:rPr lang="en-US" sz="3600" dirty="0" err="1"/>
              <a:t>हवा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लटकी</a:t>
            </a:r>
            <a:r>
              <a:rPr lang="en-US" sz="3600" dirty="0"/>
              <a:t> </a:t>
            </a:r>
            <a:r>
              <a:rPr lang="en-US" sz="3600" dirty="0" err="1"/>
              <a:t>कसरत</a:t>
            </a:r>
            <a:r>
              <a:rPr lang="en-US" sz="3600" dirty="0"/>
              <a:t> </a:t>
            </a:r>
            <a:r>
              <a:rPr lang="en-US" sz="3600" dirty="0" err="1"/>
              <a:t>कर</a:t>
            </a:r>
            <a:r>
              <a:rPr lang="en-US" sz="3600" dirty="0"/>
              <a:t> </a:t>
            </a:r>
            <a:r>
              <a:rPr lang="en-US" sz="3600" dirty="0" err="1"/>
              <a:t>रही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 *** </a:t>
            </a:r>
            <a:r>
              <a:rPr lang="en-US" sz="3600" dirty="0" err="1"/>
              <a:t>वन</a:t>
            </a:r>
            <a:r>
              <a:rPr lang="en-US" sz="3600" dirty="0"/>
              <a:t> , </a:t>
            </a:r>
            <a:r>
              <a:rPr lang="en-US" sz="3600" dirty="0" err="1"/>
              <a:t>टू</a:t>
            </a:r>
            <a:r>
              <a:rPr lang="en-US" sz="3600" dirty="0"/>
              <a:t> , </a:t>
            </a:r>
            <a:r>
              <a:rPr lang="en-US" sz="3600" dirty="0" err="1"/>
              <a:t>थ्री</a:t>
            </a:r>
            <a:r>
              <a:rPr lang="en-US" sz="3600" dirty="0"/>
              <a:t> , </a:t>
            </a:r>
            <a:r>
              <a:rPr lang="en-US" sz="3600" dirty="0" err="1"/>
              <a:t>फोर</a:t>
            </a:r>
            <a:r>
              <a:rPr lang="en-US" sz="3600" dirty="0"/>
              <a:t> ***"  </a:t>
            </a:r>
            <a:r>
              <a:rPr lang="en-US" sz="3600" dirty="0" err="1"/>
              <a:t>गहरे</a:t>
            </a:r>
            <a:r>
              <a:rPr lang="en-US" sz="3600" dirty="0"/>
              <a:t> </a:t>
            </a:r>
            <a:r>
              <a:rPr lang="en-US" sz="3600" dirty="0" err="1"/>
              <a:t>खूब</a:t>
            </a:r>
            <a:r>
              <a:rPr lang="en-US" sz="3600" dirty="0"/>
              <a:t> </a:t>
            </a:r>
            <a:r>
              <a:rPr lang="en-US" sz="3600" dirty="0" err="1"/>
              <a:t>गहरे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डूबते</a:t>
            </a:r>
            <a:r>
              <a:rPr lang="en-US" sz="3600" dirty="0"/>
              <a:t> </a:t>
            </a:r>
            <a:r>
              <a:rPr lang="en-US" sz="3600" dirty="0" err="1"/>
              <a:t>बंटी</a:t>
            </a:r>
            <a:r>
              <a:rPr lang="en-US" sz="3600" dirty="0"/>
              <a:t> </a:t>
            </a:r>
            <a:r>
              <a:rPr lang="en-US" sz="3600" dirty="0" err="1"/>
              <a:t>को</a:t>
            </a:r>
            <a:r>
              <a:rPr lang="en-US" sz="3600" dirty="0"/>
              <a:t>  </a:t>
            </a:r>
            <a:r>
              <a:rPr lang="en-US" sz="3600" dirty="0" err="1"/>
              <a:t>सुनाई</a:t>
            </a:r>
            <a:r>
              <a:rPr lang="en-US" sz="3600" dirty="0"/>
              <a:t> </a:t>
            </a:r>
            <a:r>
              <a:rPr lang="en-US" sz="3600" dirty="0" err="1"/>
              <a:t>देती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 -"</a:t>
            </a:r>
            <a:r>
              <a:rPr lang="en-US" sz="3600" dirty="0" err="1"/>
              <a:t>छुन</a:t>
            </a:r>
            <a:r>
              <a:rPr lang="en-US" sz="3600" dirty="0"/>
              <a:t> -</a:t>
            </a:r>
            <a:r>
              <a:rPr lang="en-US" sz="3600" dirty="0" err="1"/>
              <a:t>छुन</a:t>
            </a:r>
            <a:r>
              <a:rPr lang="en-US" sz="3600" dirty="0"/>
              <a:t> *** </a:t>
            </a:r>
            <a:r>
              <a:rPr lang="en-US" sz="3600" dirty="0" err="1"/>
              <a:t>यह</a:t>
            </a:r>
            <a:r>
              <a:rPr lang="en-US" sz="3600" dirty="0"/>
              <a:t> </a:t>
            </a:r>
            <a:r>
              <a:rPr lang="en-US" sz="3600" dirty="0" err="1"/>
              <a:t>सोनल</a:t>
            </a:r>
            <a:r>
              <a:rPr lang="en-US" sz="3600" dirty="0"/>
              <a:t> </a:t>
            </a:r>
            <a:r>
              <a:rPr lang="en-US" sz="3600" dirty="0" err="1"/>
              <a:t>रानी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पायल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।  </a:t>
            </a:r>
            <a:r>
              <a:rPr lang="en-US" sz="3600" dirty="0" err="1"/>
              <a:t>अब</a:t>
            </a:r>
            <a:r>
              <a:rPr lang="en-US" sz="3600" dirty="0"/>
              <a:t> </a:t>
            </a:r>
            <a:r>
              <a:rPr lang="en-US" sz="3600" dirty="0" err="1"/>
              <a:t>तक</a:t>
            </a:r>
            <a:r>
              <a:rPr lang="en-US" sz="3600" dirty="0"/>
              <a:t> </a:t>
            </a:r>
            <a:r>
              <a:rPr lang="en-US" sz="3600" dirty="0" err="1"/>
              <a:t>राजा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सारे</a:t>
            </a:r>
            <a:r>
              <a:rPr lang="en-US" sz="3600" dirty="0"/>
              <a:t> </a:t>
            </a:r>
            <a:r>
              <a:rPr lang="en-US" sz="3600" dirty="0" err="1"/>
              <a:t>बच्चे</a:t>
            </a:r>
            <a:r>
              <a:rPr lang="en-US" sz="3600" dirty="0"/>
              <a:t> </a:t>
            </a:r>
            <a:r>
              <a:rPr lang="en-US" sz="3600" dirty="0" err="1"/>
              <a:t>तो</a:t>
            </a:r>
            <a:r>
              <a:rPr lang="en-US" sz="3600" dirty="0"/>
              <a:t> </a:t>
            </a:r>
            <a:r>
              <a:rPr lang="en-US" sz="3600" dirty="0" err="1"/>
              <a:t>खत्म</a:t>
            </a:r>
            <a:r>
              <a:rPr lang="en-US" sz="3600" dirty="0"/>
              <a:t> </a:t>
            </a:r>
            <a:r>
              <a:rPr lang="en-US" sz="3600" dirty="0" err="1"/>
              <a:t>हो</a:t>
            </a:r>
            <a:r>
              <a:rPr lang="en-US" sz="3600" dirty="0"/>
              <a:t> </a:t>
            </a:r>
            <a:r>
              <a:rPr lang="en-US" sz="3600" dirty="0" err="1"/>
              <a:t>गए</a:t>
            </a:r>
            <a:r>
              <a:rPr lang="en-US" sz="3600" dirty="0"/>
              <a:t> </a:t>
            </a:r>
            <a:r>
              <a:rPr lang="en-US" sz="3600" dirty="0" err="1"/>
              <a:t>होंगे</a:t>
            </a:r>
            <a:r>
              <a:rPr lang="en-US" sz="3600" dirty="0"/>
              <a:t> । </a:t>
            </a:r>
            <a:r>
              <a:rPr lang="en-US" sz="3600" dirty="0" err="1"/>
              <a:t>वह</a:t>
            </a:r>
            <a:r>
              <a:rPr lang="en-US" sz="3600" dirty="0"/>
              <a:t> </a:t>
            </a:r>
            <a:r>
              <a:rPr lang="en-US" sz="3600" dirty="0" err="1"/>
              <a:t>भूखी</a:t>
            </a:r>
            <a:r>
              <a:rPr lang="en-US" sz="3600" dirty="0"/>
              <a:t> </a:t>
            </a:r>
            <a:r>
              <a:rPr lang="en-US" sz="3600" dirty="0" err="1"/>
              <a:t>तो</a:t>
            </a:r>
            <a:r>
              <a:rPr lang="en-US" sz="3600" dirty="0"/>
              <a:t> </a:t>
            </a:r>
            <a:r>
              <a:rPr lang="en-US" sz="3600" dirty="0" err="1"/>
              <a:t>मरेगी</a:t>
            </a:r>
            <a:r>
              <a:rPr lang="en-US" sz="3600" dirty="0"/>
              <a:t> </a:t>
            </a:r>
            <a:r>
              <a:rPr lang="en-US" sz="3600" dirty="0" err="1"/>
              <a:t>नहीं</a:t>
            </a:r>
            <a:r>
              <a:rPr lang="en-US" sz="3600" dirty="0"/>
              <a:t> ***"।  </a:t>
            </a:r>
            <a:r>
              <a:rPr lang="en-US" sz="3600" dirty="0" smtClean="0"/>
              <a:t>(7)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6594075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751344"/>
            <a:ext cx="7696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तलाक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वास्तविकता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अनभिज्ञ</a:t>
            </a:r>
            <a:r>
              <a:rPr lang="en-US" sz="4000" dirty="0"/>
              <a:t>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अलगाव</a:t>
            </a:r>
            <a:r>
              <a:rPr lang="en-US" sz="4000" dirty="0" smtClean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 smtClean="0"/>
              <a:t>परस्पर</a:t>
            </a:r>
            <a:r>
              <a:rPr lang="en-US" sz="4000" dirty="0" smtClean="0"/>
              <a:t> </a:t>
            </a:r>
            <a:r>
              <a:rPr lang="en-US" sz="4000" dirty="0" err="1"/>
              <a:t>नाराज़गी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 smtClean="0"/>
              <a:t>विचित्र</a:t>
            </a:r>
            <a:r>
              <a:rPr lang="en-US" sz="4000" dirty="0" smtClean="0"/>
              <a:t>  </a:t>
            </a:r>
            <a:r>
              <a:rPr lang="en-US" sz="4000" dirty="0" err="1"/>
              <a:t>लंबी</a:t>
            </a:r>
            <a:r>
              <a:rPr lang="en-US" sz="4000" dirty="0"/>
              <a:t> </a:t>
            </a:r>
            <a:r>
              <a:rPr lang="en-US" sz="4000" dirty="0" err="1"/>
              <a:t>पक्की</a:t>
            </a:r>
            <a:r>
              <a:rPr lang="en-US" sz="4000" dirty="0"/>
              <a:t> </a:t>
            </a:r>
            <a:r>
              <a:rPr lang="en-US" sz="4000" dirty="0" err="1"/>
              <a:t>कुट्टी</a:t>
            </a:r>
            <a:r>
              <a:rPr lang="en-US" sz="4000" dirty="0"/>
              <a:t> </a:t>
            </a:r>
            <a:r>
              <a:rPr lang="en-US" sz="4000" dirty="0" err="1"/>
              <a:t>समझ</a:t>
            </a:r>
            <a:r>
              <a:rPr lang="en-US" sz="4000" dirty="0"/>
              <a:t>  </a:t>
            </a:r>
            <a:r>
              <a:rPr lang="en-US" sz="4000" dirty="0" err="1" smtClean="0"/>
              <a:t>मेल</a:t>
            </a:r>
            <a:r>
              <a:rPr lang="en-US" sz="4000" dirty="0" smtClean="0"/>
              <a:t> </a:t>
            </a:r>
            <a:r>
              <a:rPr lang="en-US" sz="4000" dirty="0" err="1"/>
              <a:t>कराने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इच्छा</a:t>
            </a:r>
            <a:r>
              <a:rPr lang="en-US" sz="4000" dirty="0"/>
              <a:t>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टीटू</a:t>
            </a:r>
            <a:r>
              <a:rPr lang="en-US" sz="4000" dirty="0" smtClean="0"/>
              <a:t> </a:t>
            </a:r>
            <a:r>
              <a:rPr lang="en-US" sz="4000" dirty="0" err="1"/>
              <a:t>द्वारा</a:t>
            </a:r>
            <a:r>
              <a:rPr lang="en-US" sz="4000" dirty="0"/>
              <a:t> </a:t>
            </a:r>
            <a:r>
              <a:rPr lang="en-US" sz="4000" dirty="0" err="1" smtClean="0"/>
              <a:t>वास्तविकता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714269561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533400"/>
            <a:ext cx="8077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वकील</a:t>
            </a:r>
            <a:r>
              <a:rPr lang="en-US" sz="4000" dirty="0" smtClean="0"/>
              <a:t> </a:t>
            </a:r>
            <a:r>
              <a:rPr lang="en-US" sz="4000" dirty="0" err="1"/>
              <a:t>चाचा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बातें</a:t>
            </a:r>
            <a:r>
              <a:rPr lang="en-US" sz="4000" dirty="0"/>
              <a:t> </a:t>
            </a:r>
            <a:r>
              <a:rPr lang="en-US" sz="4000" dirty="0" err="1"/>
              <a:t>छिपकर</a:t>
            </a:r>
            <a:r>
              <a:rPr lang="en-US" sz="4000" dirty="0"/>
              <a:t>  </a:t>
            </a:r>
            <a:r>
              <a:rPr lang="en-US" sz="4000" dirty="0" err="1"/>
              <a:t>सुनता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।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 err="1"/>
              <a:t>मां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रोता</a:t>
            </a:r>
            <a:r>
              <a:rPr lang="en-US" sz="4000" dirty="0"/>
              <a:t> </a:t>
            </a:r>
            <a:r>
              <a:rPr lang="en-US" sz="4000" dirty="0" err="1"/>
              <a:t>देख</a:t>
            </a:r>
            <a:r>
              <a:rPr lang="en-US" sz="4000" dirty="0"/>
              <a:t> </a:t>
            </a:r>
            <a:r>
              <a:rPr lang="en-US" sz="4000" dirty="0" err="1" smtClean="0"/>
              <a:t>एकदम</a:t>
            </a:r>
            <a:r>
              <a:rPr lang="en-US" sz="4000" dirty="0" smtClean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व्यस्क</a:t>
            </a:r>
            <a:r>
              <a:rPr lang="en-US" sz="4000" dirty="0"/>
              <a:t>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अजय</a:t>
            </a:r>
            <a:r>
              <a:rPr lang="en-US" sz="4000" dirty="0" smtClean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तस्वीर</a:t>
            </a:r>
            <a:r>
              <a:rPr lang="en-US" sz="4000" dirty="0"/>
              <a:t> </a:t>
            </a:r>
            <a:r>
              <a:rPr lang="en-US" sz="4000" dirty="0" smtClean="0"/>
              <a:t>,</a:t>
            </a:r>
            <a:r>
              <a:rPr lang="en-US" sz="4000" dirty="0" err="1" smtClean="0"/>
              <a:t>खिलौनों</a:t>
            </a:r>
            <a:r>
              <a:rPr lang="en-US" sz="4000" dirty="0" smtClean="0"/>
              <a:t> </a:t>
            </a:r>
            <a:r>
              <a:rPr lang="en-US" sz="4000" dirty="0" err="1"/>
              <a:t>अलमारी</a:t>
            </a:r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err="1" smtClean="0"/>
              <a:t>बंद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 err="1" smtClean="0"/>
              <a:t>पापा</a:t>
            </a:r>
            <a:r>
              <a:rPr lang="en-US" sz="4000" dirty="0" smtClean="0"/>
              <a:t> </a:t>
            </a:r>
            <a:r>
              <a:rPr lang="en-US" sz="4000" dirty="0" err="1" smtClean="0"/>
              <a:t>की</a:t>
            </a:r>
            <a:r>
              <a:rPr lang="en-US" sz="4000" dirty="0" smtClean="0"/>
              <a:t> </a:t>
            </a:r>
            <a:r>
              <a:rPr lang="en-US" sz="4000" dirty="0" err="1" smtClean="0"/>
              <a:t>याद</a:t>
            </a:r>
            <a:r>
              <a:rPr lang="en-US" sz="4000" dirty="0" smtClean="0"/>
              <a:t> </a:t>
            </a:r>
            <a:r>
              <a:rPr lang="en-US" sz="4000" dirty="0" err="1" smtClean="0"/>
              <a:t>आते</a:t>
            </a:r>
            <a:r>
              <a:rPr lang="en-US" sz="4000" dirty="0" smtClean="0"/>
              <a:t> </a:t>
            </a:r>
            <a:r>
              <a:rPr lang="en-US" sz="4000" dirty="0" err="1" smtClean="0"/>
              <a:t>ही</a:t>
            </a:r>
            <a:r>
              <a:rPr lang="en-US" sz="4000" dirty="0" smtClean="0"/>
              <a:t> </a:t>
            </a:r>
            <a:r>
              <a:rPr lang="en-US" sz="4000" dirty="0" err="1" smtClean="0"/>
              <a:t>खुद</a:t>
            </a:r>
            <a:r>
              <a:rPr lang="en-US" sz="4000" dirty="0" smtClean="0"/>
              <a:t> </a:t>
            </a:r>
            <a:r>
              <a:rPr lang="en-US" sz="4000" dirty="0" err="1" smtClean="0"/>
              <a:t>से</a:t>
            </a:r>
            <a:r>
              <a:rPr lang="en-US" sz="4000" dirty="0" smtClean="0"/>
              <a:t> </a:t>
            </a:r>
            <a:r>
              <a:rPr lang="en-US" sz="4000" dirty="0" err="1" smtClean="0"/>
              <a:t>उंगलियों</a:t>
            </a:r>
            <a:r>
              <a:rPr lang="en-US" sz="4000" dirty="0" smtClean="0"/>
              <a:t> </a:t>
            </a:r>
            <a:r>
              <a:rPr lang="en-US" sz="4000" dirty="0" err="1" smtClean="0"/>
              <a:t>पर</a:t>
            </a:r>
            <a:r>
              <a:rPr lang="en-US" sz="4000" dirty="0" smtClean="0"/>
              <a:t> </a:t>
            </a:r>
            <a:r>
              <a:rPr lang="en-US" sz="4000" dirty="0" err="1" smtClean="0"/>
              <a:t>क्रॉस</a:t>
            </a:r>
            <a:r>
              <a:rPr lang="en-US" sz="4000" dirty="0" smtClean="0"/>
              <a:t> </a:t>
            </a:r>
            <a:r>
              <a:rPr lang="en-US" sz="4000" dirty="0" err="1" smtClean="0"/>
              <a:t>बना</a:t>
            </a:r>
            <a:r>
              <a:rPr lang="en-US" sz="4000" dirty="0" smtClean="0"/>
              <a:t> </a:t>
            </a:r>
            <a:r>
              <a:rPr lang="en-US" sz="4000" dirty="0" err="1" smtClean="0"/>
              <a:t>प्रायश्चित</a:t>
            </a:r>
            <a:r>
              <a:rPr lang="en-US" sz="4000" dirty="0" smtClean="0"/>
              <a:t> </a:t>
            </a:r>
            <a:r>
              <a:rPr lang="en-US" sz="4000" dirty="0" err="1" smtClean="0"/>
              <a:t>करता</a:t>
            </a:r>
            <a:r>
              <a:rPr lang="en-US" sz="4000" dirty="0" smtClean="0"/>
              <a:t> </a:t>
            </a:r>
            <a:r>
              <a:rPr lang="en-US" sz="4000" dirty="0" err="1" smtClean="0"/>
              <a:t>है</a:t>
            </a:r>
            <a:r>
              <a:rPr lang="en-US" sz="4000" dirty="0" smtClean="0"/>
              <a:t>।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6152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0"/>
            <a:ext cx="7924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 err="1" smtClean="0"/>
              <a:t>अजय</a:t>
            </a:r>
            <a:r>
              <a:rPr lang="en-US" sz="4000" dirty="0" smtClean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प्रति</a:t>
            </a:r>
            <a:r>
              <a:rPr lang="en-US" sz="4000" dirty="0"/>
              <a:t> </a:t>
            </a:r>
            <a:r>
              <a:rPr lang="en-US" sz="4000" dirty="0" err="1"/>
              <a:t>अपने</a:t>
            </a:r>
            <a:r>
              <a:rPr lang="en-US" sz="4000" dirty="0"/>
              <a:t> </a:t>
            </a:r>
            <a:r>
              <a:rPr lang="en-US" sz="4000" dirty="0" err="1"/>
              <a:t>प्रेम</a:t>
            </a:r>
            <a:r>
              <a:rPr lang="en-US" sz="4000" dirty="0"/>
              <a:t> </a:t>
            </a:r>
            <a:r>
              <a:rPr lang="en-US" sz="4000" dirty="0" err="1"/>
              <a:t>तथा</a:t>
            </a:r>
            <a:r>
              <a:rPr lang="en-US" sz="4000" dirty="0"/>
              <a:t> </a:t>
            </a:r>
            <a:r>
              <a:rPr lang="en-US" sz="4000" dirty="0" err="1" smtClean="0"/>
              <a:t>नए</a:t>
            </a:r>
            <a:r>
              <a:rPr lang="en-US" sz="4000" dirty="0" smtClean="0"/>
              <a:t> </a:t>
            </a:r>
            <a:r>
              <a:rPr lang="en-US" sz="4000" dirty="0" err="1"/>
              <a:t>परिवार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सामंजस्य</a:t>
            </a:r>
            <a:r>
              <a:rPr lang="en-US" sz="4000" dirty="0"/>
              <a:t> </a:t>
            </a:r>
            <a:r>
              <a:rPr lang="en-US" sz="4000" dirty="0" err="1"/>
              <a:t>बिठाने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असमर्थता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कारण</a:t>
            </a:r>
            <a:r>
              <a:rPr lang="en-US" sz="4000" dirty="0"/>
              <a:t> </a:t>
            </a:r>
            <a:r>
              <a:rPr lang="en-US" sz="4000" dirty="0" err="1"/>
              <a:t>उत्पन्न</a:t>
            </a:r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err="1"/>
              <a:t>तनावग्रस्त</a:t>
            </a:r>
            <a:r>
              <a:rPr lang="en-US" sz="4000" dirty="0"/>
              <a:t> </a:t>
            </a:r>
            <a:r>
              <a:rPr lang="en-US" sz="4000" dirty="0" err="1"/>
              <a:t>मानसिकता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प्रति</a:t>
            </a:r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err="1"/>
              <a:t>चिंता</a:t>
            </a:r>
            <a:r>
              <a:rPr lang="en-US" sz="4000" dirty="0"/>
              <a:t> </a:t>
            </a:r>
            <a:r>
              <a:rPr lang="en-US" sz="4000" dirty="0" err="1" smtClean="0"/>
              <a:t>व्यक्त</a:t>
            </a:r>
            <a:r>
              <a:rPr lang="en-US" sz="40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 err="1"/>
              <a:t>लेखिका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बंटी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विषय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थोड़ा</a:t>
            </a:r>
            <a:r>
              <a:rPr lang="en-US" sz="4000" dirty="0"/>
              <a:t> </a:t>
            </a:r>
            <a:r>
              <a:rPr lang="en-US" sz="4000" dirty="0" err="1"/>
              <a:t>बहुत</a:t>
            </a:r>
            <a:r>
              <a:rPr lang="en-US" sz="4000" dirty="0"/>
              <a:t> </a:t>
            </a:r>
            <a:r>
              <a:rPr lang="en-US" sz="4000" dirty="0" err="1"/>
              <a:t>पता</a:t>
            </a:r>
            <a:r>
              <a:rPr lang="en-US" sz="4000" dirty="0"/>
              <a:t> </a:t>
            </a:r>
            <a:r>
              <a:rPr lang="en-US" sz="4000" dirty="0" err="1" smtClean="0"/>
              <a:t>था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2241548456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09601"/>
            <a:ext cx="7924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सौतेली</a:t>
            </a:r>
            <a:r>
              <a:rPr lang="en-US" sz="4000" dirty="0"/>
              <a:t> </a:t>
            </a:r>
            <a:r>
              <a:rPr lang="en-US" sz="4000" dirty="0" err="1"/>
              <a:t>मां</a:t>
            </a:r>
            <a:r>
              <a:rPr lang="en-US" sz="4000" dirty="0"/>
              <a:t> </a:t>
            </a:r>
            <a:r>
              <a:rPr lang="en-US" sz="4000" dirty="0" err="1"/>
              <a:t>द्वारा</a:t>
            </a:r>
            <a:r>
              <a:rPr lang="en-US" sz="4000" dirty="0"/>
              <a:t> </a:t>
            </a:r>
            <a:r>
              <a:rPr lang="en-US" sz="4000" dirty="0" err="1"/>
              <a:t>मरवाकर</a:t>
            </a:r>
            <a:r>
              <a:rPr lang="en-US" sz="4000" dirty="0"/>
              <a:t> </a:t>
            </a:r>
            <a:r>
              <a:rPr lang="en-US" sz="4000" dirty="0" err="1"/>
              <a:t>गड़वाए</a:t>
            </a:r>
            <a:r>
              <a:rPr lang="en-US" sz="4000" dirty="0"/>
              <a:t> </a:t>
            </a:r>
            <a:r>
              <a:rPr lang="en-US" sz="4000" dirty="0" err="1"/>
              <a:t>गए</a:t>
            </a:r>
            <a:r>
              <a:rPr lang="en-US" sz="4000" dirty="0"/>
              <a:t> </a:t>
            </a:r>
            <a:r>
              <a:rPr lang="en-US" sz="4000" dirty="0" err="1"/>
              <a:t>राजकुमारों</a:t>
            </a:r>
            <a:r>
              <a:rPr lang="en-US" sz="4000" dirty="0"/>
              <a:t> </a:t>
            </a:r>
            <a:r>
              <a:rPr lang="en-US" sz="4000" dirty="0" err="1"/>
              <a:t>पर</a:t>
            </a:r>
            <a:r>
              <a:rPr lang="en-US" sz="4000" dirty="0"/>
              <a:t> </a:t>
            </a:r>
            <a:r>
              <a:rPr lang="en-US" sz="4000" dirty="0" err="1" smtClean="0"/>
              <a:t>चंपे</a:t>
            </a:r>
            <a:r>
              <a:rPr lang="en-US" sz="4000" dirty="0" smtClean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पेड</a:t>
            </a:r>
            <a:r>
              <a:rPr lang="en-US" sz="4000" dirty="0"/>
              <a:t>़ </a:t>
            </a:r>
            <a:r>
              <a:rPr lang="en-US" sz="4000" dirty="0" err="1"/>
              <a:t>उगना</a:t>
            </a:r>
            <a:r>
              <a:rPr lang="en-US" sz="4000" dirty="0"/>
              <a:t> </a:t>
            </a:r>
            <a:r>
              <a:rPr lang="en-US" sz="4000" dirty="0" err="1" smtClean="0"/>
              <a:t>उसके</a:t>
            </a:r>
            <a:r>
              <a:rPr lang="en-US" sz="4000" dirty="0" smtClean="0"/>
              <a:t> </a:t>
            </a:r>
            <a:r>
              <a:rPr lang="en-US" sz="4000" dirty="0" err="1"/>
              <a:t>मन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विमाता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प्रति</a:t>
            </a:r>
            <a:r>
              <a:rPr lang="en-US" sz="4000" dirty="0"/>
              <a:t> </a:t>
            </a:r>
            <a:r>
              <a:rPr lang="en-US" sz="4000" dirty="0" err="1" smtClean="0"/>
              <a:t>दहशत</a:t>
            </a:r>
            <a:r>
              <a:rPr lang="en-US" sz="4000" dirty="0"/>
              <a:t> </a:t>
            </a:r>
            <a:r>
              <a:rPr lang="en-US" sz="4000" dirty="0" smtClean="0"/>
              <a:t>  , </a:t>
            </a:r>
            <a:r>
              <a:rPr lang="en-US" sz="4000" dirty="0" err="1" smtClean="0"/>
              <a:t>कालांतर</a:t>
            </a:r>
            <a:r>
              <a:rPr lang="en-US" sz="4000" dirty="0" smtClean="0"/>
              <a:t> </a:t>
            </a:r>
            <a:r>
              <a:rPr lang="en-US" sz="4000" dirty="0" err="1" smtClean="0"/>
              <a:t>में</a:t>
            </a:r>
            <a:r>
              <a:rPr lang="en-US" sz="4000" dirty="0" smtClean="0"/>
              <a:t> </a:t>
            </a:r>
            <a:r>
              <a:rPr lang="en-US" sz="4000" dirty="0" err="1" smtClean="0"/>
              <a:t>मीरा</a:t>
            </a:r>
            <a:r>
              <a:rPr lang="en-US" sz="4000" dirty="0" smtClean="0"/>
              <a:t> </a:t>
            </a:r>
            <a:r>
              <a:rPr lang="en-US" sz="4000" dirty="0" err="1" smtClean="0"/>
              <a:t>से</a:t>
            </a:r>
            <a:r>
              <a:rPr lang="en-US" sz="4000" dirty="0" smtClean="0"/>
              <a:t> </a:t>
            </a:r>
            <a:r>
              <a:rPr lang="en-US" sz="4000" dirty="0" err="1" smtClean="0"/>
              <a:t>तादात्म्य</a:t>
            </a:r>
            <a:r>
              <a:rPr lang="en-US" sz="4000" dirty="0" smtClean="0"/>
              <a:t> </a:t>
            </a:r>
            <a:r>
              <a:rPr lang="en-US" sz="4000" dirty="0" err="1" smtClean="0"/>
              <a:t>स्थापित</a:t>
            </a:r>
            <a:r>
              <a:rPr lang="en-US" sz="4000" dirty="0" smtClean="0"/>
              <a:t> </a:t>
            </a:r>
            <a:r>
              <a:rPr lang="en-US" sz="4000" dirty="0" err="1" smtClean="0"/>
              <a:t>नहीं</a:t>
            </a:r>
            <a:r>
              <a:rPr lang="en-US" sz="4000" dirty="0" smtClean="0"/>
              <a:t> </a:t>
            </a:r>
            <a:r>
              <a:rPr lang="en-US" sz="4000" dirty="0" err="1" smtClean="0"/>
              <a:t>कर</a:t>
            </a:r>
            <a:r>
              <a:rPr lang="en-US" sz="4000" dirty="0" smtClean="0"/>
              <a:t> </a:t>
            </a:r>
            <a:r>
              <a:rPr lang="en-US" sz="4000" dirty="0" err="1" smtClean="0"/>
              <a:t>पाता</a:t>
            </a:r>
            <a:r>
              <a:rPr lang="en-US" sz="4000" dirty="0" smtClean="0"/>
              <a:t>। </a:t>
            </a:r>
          </a:p>
          <a:p>
            <a:pPr>
              <a:lnSpc>
                <a:spcPct val="150000"/>
              </a:lnSpc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3553052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685800"/>
            <a:ext cx="7848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/>
              <a:t>जोत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प्रति</a:t>
            </a:r>
            <a:r>
              <a:rPr lang="en-US" sz="3600" dirty="0"/>
              <a:t> </a:t>
            </a:r>
            <a:r>
              <a:rPr lang="en-US" sz="3600" dirty="0" err="1"/>
              <a:t>भी</a:t>
            </a:r>
            <a:r>
              <a:rPr lang="en-US" sz="3600" dirty="0"/>
              <a:t> </a:t>
            </a:r>
            <a:r>
              <a:rPr lang="en-US" sz="3600" dirty="0" err="1"/>
              <a:t>भिन्न</a:t>
            </a:r>
            <a:r>
              <a:rPr lang="en-US" sz="3600" dirty="0"/>
              <a:t> </a:t>
            </a:r>
            <a:r>
              <a:rPr lang="en-US" sz="3600" dirty="0" err="1"/>
              <a:t>दृष्टि</a:t>
            </a:r>
            <a:r>
              <a:rPr lang="en-US" sz="3600" dirty="0"/>
              <a:t> </a:t>
            </a:r>
            <a:r>
              <a:rPr lang="en-US" sz="3600" dirty="0" err="1"/>
              <a:t>रखने</a:t>
            </a:r>
            <a:r>
              <a:rPr lang="en-US" sz="3600" dirty="0"/>
              <a:t> </a:t>
            </a:r>
            <a:r>
              <a:rPr lang="en-US" sz="3600" dirty="0" err="1"/>
              <a:t>लगा</a:t>
            </a:r>
            <a:r>
              <a:rPr lang="en-US" sz="3600" dirty="0"/>
              <a:t>।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/>
              <a:t> </a:t>
            </a:r>
            <a:r>
              <a:rPr lang="en-US" sz="3600" dirty="0" err="1"/>
              <a:t>कलकत्ता</a:t>
            </a:r>
            <a:r>
              <a:rPr lang="en-US" sz="3600" dirty="0"/>
              <a:t> </a:t>
            </a:r>
            <a:r>
              <a:rPr lang="en-US" sz="3600" dirty="0" err="1"/>
              <a:t>जाने</a:t>
            </a:r>
            <a:r>
              <a:rPr lang="en-US" sz="3600" dirty="0"/>
              <a:t> </a:t>
            </a:r>
            <a:r>
              <a:rPr lang="en-US" sz="3600" dirty="0" err="1"/>
              <a:t>पर</a:t>
            </a:r>
            <a:r>
              <a:rPr lang="en-US" sz="3600" dirty="0"/>
              <a:t> </a:t>
            </a:r>
            <a:r>
              <a:rPr lang="en-US" sz="3600" dirty="0" err="1"/>
              <a:t>वह</a:t>
            </a:r>
            <a:r>
              <a:rPr lang="en-US" sz="3600" dirty="0"/>
              <a:t> </a:t>
            </a:r>
            <a:r>
              <a:rPr lang="en-US" sz="3600" dirty="0" err="1"/>
              <a:t>अजय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मीरा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संबंधों</a:t>
            </a:r>
            <a:r>
              <a:rPr lang="en-US" sz="3600" dirty="0"/>
              <a:t> </a:t>
            </a:r>
            <a:r>
              <a:rPr lang="en-US" sz="3600" dirty="0" err="1"/>
              <a:t>को</a:t>
            </a:r>
            <a:r>
              <a:rPr lang="en-US" sz="3600" dirty="0"/>
              <a:t> </a:t>
            </a:r>
            <a:r>
              <a:rPr lang="en-US" sz="3600" dirty="0" err="1"/>
              <a:t>भी</a:t>
            </a:r>
            <a:r>
              <a:rPr lang="en-US" sz="3600" dirty="0"/>
              <a:t> </a:t>
            </a:r>
            <a:r>
              <a:rPr lang="en-US" sz="3600" dirty="0" err="1"/>
              <a:t>देखने</a:t>
            </a:r>
            <a:r>
              <a:rPr lang="en-US" sz="3600" dirty="0"/>
              <a:t> -</a:t>
            </a:r>
            <a:r>
              <a:rPr lang="en-US" sz="3600" dirty="0" err="1"/>
              <a:t>समझने</a:t>
            </a:r>
            <a:r>
              <a:rPr lang="en-US" sz="3600" dirty="0"/>
              <a:t> 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/>
              <a:t>प्रयत्न</a:t>
            </a:r>
            <a:r>
              <a:rPr lang="en-US" sz="3600" dirty="0"/>
              <a:t> 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/>
              <a:t>बंटी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स्वाभिमान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स्वामित्व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भावना</a:t>
            </a:r>
            <a:r>
              <a:rPr lang="en-US" sz="3600" dirty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/>
              <a:t>भी</a:t>
            </a:r>
            <a:r>
              <a:rPr lang="en-US" sz="3600" dirty="0"/>
              <a:t> </a:t>
            </a:r>
            <a:r>
              <a:rPr lang="en-US" sz="3600" dirty="0" err="1"/>
              <a:t>अभाव</a:t>
            </a:r>
            <a:r>
              <a:rPr lang="en-US" sz="3600" dirty="0"/>
              <a:t> </a:t>
            </a:r>
            <a:r>
              <a:rPr lang="en-US" sz="3600" dirty="0" err="1"/>
              <a:t>नहीं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 smtClean="0"/>
              <a:t>।</a:t>
            </a:r>
          </a:p>
          <a:p>
            <a:pPr>
              <a:lnSpc>
                <a:spcPct val="150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05180960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57200"/>
            <a:ext cx="8229600" cy="5230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/>
              <a:t>टीटू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मां</a:t>
            </a:r>
            <a:r>
              <a:rPr lang="en-US" sz="3600" dirty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/>
              <a:t>कहना</a:t>
            </a:r>
            <a:r>
              <a:rPr lang="en-US" sz="3600" dirty="0"/>
              <a:t> </a:t>
            </a:r>
            <a:r>
              <a:rPr lang="en-US" sz="3600" dirty="0" err="1"/>
              <a:t>कि</a:t>
            </a:r>
            <a:r>
              <a:rPr lang="en-US" sz="3600" dirty="0"/>
              <a:t> </a:t>
            </a:r>
            <a:r>
              <a:rPr lang="en-US" sz="3600" dirty="0" err="1"/>
              <a:t>छुट्टी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दिन</a:t>
            </a:r>
            <a:r>
              <a:rPr lang="en-US" sz="3600" dirty="0"/>
              <a:t> </a:t>
            </a:r>
            <a:r>
              <a:rPr lang="en-US" sz="3600" dirty="0" err="1"/>
              <a:t>उसका</a:t>
            </a:r>
            <a:r>
              <a:rPr lang="en-US" sz="3600" dirty="0"/>
              <a:t> </a:t>
            </a:r>
            <a:r>
              <a:rPr lang="en-US" sz="3600" dirty="0" err="1"/>
              <a:t>सूरज</a:t>
            </a:r>
            <a:r>
              <a:rPr lang="en-US" sz="3600" dirty="0"/>
              <a:t> </a:t>
            </a:r>
            <a:r>
              <a:rPr lang="en-US" sz="3600" dirty="0" err="1"/>
              <a:t>भी</a:t>
            </a:r>
            <a:r>
              <a:rPr lang="en-US" sz="3600" dirty="0"/>
              <a:t> </a:t>
            </a:r>
            <a:r>
              <a:rPr lang="en-US" sz="3600" dirty="0" err="1"/>
              <a:t>उनके</a:t>
            </a:r>
            <a:r>
              <a:rPr lang="en-US" sz="3600" dirty="0"/>
              <a:t> </a:t>
            </a:r>
            <a:r>
              <a:rPr lang="en-US" sz="3600" dirty="0" err="1"/>
              <a:t>घर</a:t>
            </a:r>
            <a:r>
              <a:rPr lang="en-US" sz="3600" dirty="0"/>
              <a:t> </a:t>
            </a:r>
            <a:r>
              <a:rPr lang="en-US" sz="3600" dirty="0" err="1"/>
              <a:t>से</a:t>
            </a:r>
            <a:r>
              <a:rPr lang="en-US" sz="3600" dirty="0"/>
              <a:t> </a:t>
            </a:r>
            <a:r>
              <a:rPr lang="en-US" sz="3600" dirty="0" err="1"/>
              <a:t>उगता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 </a:t>
            </a:r>
            <a:r>
              <a:rPr lang="en-US" sz="3600" dirty="0" err="1"/>
              <a:t>उसे</a:t>
            </a:r>
            <a:r>
              <a:rPr lang="en-US" sz="3600" dirty="0"/>
              <a:t> </a:t>
            </a:r>
            <a:r>
              <a:rPr lang="en-US" sz="3600" dirty="0" err="1"/>
              <a:t>आहत</a:t>
            </a:r>
            <a:r>
              <a:rPr lang="en-US" sz="3600" dirty="0"/>
              <a:t> </a:t>
            </a:r>
            <a:r>
              <a:rPr lang="en-US" sz="36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/>
              <a:t>अपने</a:t>
            </a:r>
            <a:r>
              <a:rPr lang="en-US" sz="3600" dirty="0"/>
              <a:t> </a:t>
            </a:r>
            <a:r>
              <a:rPr lang="en-US" sz="3600" dirty="0" err="1"/>
              <a:t>खिलौनों</a:t>
            </a:r>
            <a:r>
              <a:rPr lang="en-US" sz="3600" dirty="0"/>
              <a:t> , </a:t>
            </a:r>
            <a:r>
              <a:rPr lang="en-US" sz="3600" dirty="0" err="1"/>
              <a:t>बस्ता</a:t>
            </a:r>
            <a:r>
              <a:rPr lang="en-US" sz="3600" dirty="0"/>
              <a:t> , </a:t>
            </a:r>
            <a:r>
              <a:rPr lang="en-US" sz="3600" dirty="0" err="1"/>
              <a:t>किताबों</a:t>
            </a:r>
            <a:r>
              <a:rPr lang="en-US" sz="3600" dirty="0"/>
              <a:t> , </a:t>
            </a:r>
            <a:r>
              <a:rPr lang="en-US" sz="3600" dirty="0" err="1"/>
              <a:t>बगीचा</a:t>
            </a:r>
            <a:r>
              <a:rPr lang="en-US" sz="3600" dirty="0"/>
              <a:t> , </a:t>
            </a:r>
            <a:r>
              <a:rPr lang="en-US" sz="3600" dirty="0" err="1"/>
              <a:t>मम्मी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पापा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/>
              <a:t>किसी</a:t>
            </a:r>
            <a:r>
              <a:rPr lang="en-US" sz="3600" dirty="0"/>
              <a:t> </a:t>
            </a:r>
            <a:r>
              <a:rPr lang="en-US" sz="3600" dirty="0" err="1"/>
              <a:t>से</a:t>
            </a:r>
            <a:r>
              <a:rPr lang="en-US" sz="3600" dirty="0"/>
              <a:t> </a:t>
            </a:r>
            <a:r>
              <a:rPr lang="en-US" sz="3600" dirty="0" err="1"/>
              <a:t>बांटना</a:t>
            </a:r>
            <a:r>
              <a:rPr lang="en-US" sz="3600" dirty="0"/>
              <a:t>  </a:t>
            </a:r>
            <a:r>
              <a:rPr lang="en-US" sz="3600" dirty="0" err="1"/>
              <a:t>नहीं</a:t>
            </a:r>
            <a:r>
              <a:rPr lang="en-US" sz="3600" dirty="0"/>
              <a:t> </a:t>
            </a:r>
            <a:r>
              <a:rPr lang="en-US" sz="3600" dirty="0" err="1"/>
              <a:t>चाहता</a:t>
            </a:r>
            <a:r>
              <a:rPr lang="en-US" sz="3600" dirty="0"/>
              <a:t> 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टीटू</a:t>
            </a:r>
            <a:r>
              <a:rPr lang="en-US" sz="3600" dirty="0" smtClean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कैरम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शान</a:t>
            </a:r>
            <a:r>
              <a:rPr lang="en-US" sz="3600" dirty="0"/>
              <a:t>  </a:t>
            </a:r>
            <a:r>
              <a:rPr lang="en-US" sz="3600" dirty="0" smtClean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/>
              <a:t>बदला</a:t>
            </a:r>
            <a:r>
              <a:rPr lang="en-US" sz="3600" dirty="0"/>
              <a:t> </a:t>
            </a:r>
            <a:r>
              <a:rPr lang="en-US" sz="3600" dirty="0" err="1" smtClean="0"/>
              <a:t>अपनी</a:t>
            </a:r>
            <a:r>
              <a:rPr lang="en-US" sz="3600" dirty="0" smtClean="0"/>
              <a:t> </a:t>
            </a:r>
            <a:r>
              <a:rPr lang="en-US" sz="3600" dirty="0" err="1"/>
              <a:t>बड़ी</a:t>
            </a:r>
            <a:r>
              <a:rPr lang="en-US" sz="3600" dirty="0"/>
              <a:t> </a:t>
            </a:r>
            <a:r>
              <a:rPr lang="en-US" sz="3600" dirty="0" err="1"/>
              <a:t>बंदूक</a:t>
            </a:r>
            <a:r>
              <a:rPr lang="en-US" sz="3600" dirty="0"/>
              <a:t> न </a:t>
            </a:r>
            <a:r>
              <a:rPr lang="en-US" sz="3600" dirty="0" err="1"/>
              <a:t>चलाने</a:t>
            </a:r>
            <a:r>
              <a:rPr lang="en-US" sz="3600" dirty="0"/>
              <a:t>  </a:t>
            </a:r>
            <a:r>
              <a:rPr lang="en-US" sz="3600" dirty="0" err="1"/>
              <a:t>देकर</a:t>
            </a:r>
            <a:r>
              <a:rPr lang="en-US" sz="3600" dirty="0"/>
              <a:t> </a:t>
            </a:r>
            <a:r>
              <a:rPr lang="en-US" sz="3600" dirty="0" err="1"/>
              <a:t>लेता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 ।</a:t>
            </a:r>
          </a:p>
        </p:txBody>
      </p:sp>
    </p:spTree>
    <p:extLst>
      <p:ext uri="{BB962C8B-B14F-4D97-AF65-F5344CB8AC3E}">
        <p14:creationId xmlns:p14="http://schemas.microsoft.com/office/powerpoint/2010/main" val="109018852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85800"/>
            <a:ext cx="7924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smtClean="0"/>
              <a:t> </a:t>
            </a:r>
            <a:r>
              <a:rPr lang="en-US" sz="3600" dirty="0" err="1"/>
              <a:t>मम्मी</a:t>
            </a:r>
            <a:r>
              <a:rPr lang="en-US" sz="3600" dirty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/>
              <a:t>डॉ</a:t>
            </a:r>
            <a:r>
              <a:rPr lang="en-US" sz="3600" dirty="0"/>
              <a:t> </a:t>
            </a:r>
            <a:r>
              <a:rPr lang="en-US" sz="3600" dirty="0" err="1"/>
              <a:t>जोशी</a:t>
            </a:r>
            <a:r>
              <a:rPr lang="en-US" sz="3600" dirty="0"/>
              <a:t> </a:t>
            </a:r>
            <a:r>
              <a:rPr lang="en-US" sz="3600" dirty="0" err="1"/>
              <a:t>से</a:t>
            </a:r>
            <a:r>
              <a:rPr lang="en-US" sz="3600" dirty="0"/>
              <a:t> </a:t>
            </a:r>
            <a:r>
              <a:rPr lang="en-US" sz="3600" dirty="0" err="1"/>
              <a:t>सटकर</a:t>
            </a:r>
            <a:r>
              <a:rPr lang="en-US" sz="3600" dirty="0"/>
              <a:t> </a:t>
            </a:r>
            <a:r>
              <a:rPr lang="en-US" sz="3600" dirty="0" err="1"/>
              <a:t>बैठना</a:t>
            </a:r>
            <a:r>
              <a:rPr lang="en-US" sz="3600" dirty="0"/>
              <a:t> , </a:t>
            </a:r>
            <a:r>
              <a:rPr lang="en-US" sz="3600" dirty="0" smtClean="0"/>
              <a:t> </a:t>
            </a:r>
            <a:r>
              <a:rPr lang="en-US" sz="3600" dirty="0" err="1" smtClean="0"/>
              <a:t>घूमना</a:t>
            </a:r>
            <a:r>
              <a:rPr lang="en-US" sz="3600" dirty="0"/>
              <a:t>,</a:t>
            </a:r>
            <a:r>
              <a:rPr lang="en-US" sz="3600" dirty="0" smtClean="0"/>
              <a:t> </a:t>
            </a:r>
            <a:r>
              <a:rPr lang="en-US" sz="3600" dirty="0" err="1"/>
              <a:t>उसकी</a:t>
            </a:r>
            <a:r>
              <a:rPr lang="en-US" sz="3600" dirty="0"/>
              <a:t> </a:t>
            </a:r>
            <a:r>
              <a:rPr lang="en-US" sz="3600" dirty="0" err="1"/>
              <a:t>उपेक्षा</a:t>
            </a:r>
            <a:r>
              <a:rPr lang="en-US" sz="3600" dirty="0"/>
              <a:t> </a:t>
            </a:r>
            <a:r>
              <a:rPr lang="en-US" sz="3600" dirty="0" smtClean="0"/>
              <a:t>= </a:t>
            </a:r>
            <a:r>
              <a:rPr lang="en-US" sz="3600" dirty="0" err="1" smtClean="0"/>
              <a:t>आक्रामक</a:t>
            </a:r>
            <a:r>
              <a:rPr lang="en-US" sz="3600" dirty="0" smtClean="0"/>
              <a:t>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मम्मी</a:t>
            </a:r>
            <a:r>
              <a:rPr lang="en-US" sz="3600" dirty="0" smtClean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 smtClean="0"/>
              <a:t>नए</a:t>
            </a:r>
            <a:r>
              <a:rPr lang="en-US" sz="3600" dirty="0" smtClean="0"/>
              <a:t> </a:t>
            </a:r>
            <a:r>
              <a:rPr lang="en-US" sz="3600" dirty="0" err="1"/>
              <a:t>घर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जाने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प्रस्ताव</a:t>
            </a:r>
            <a:r>
              <a:rPr lang="en-US" sz="3600" dirty="0"/>
              <a:t> </a:t>
            </a:r>
            <a:r>
              <a:rPr lang="en-US" sz="3600" dirty="0" err="1"/>
              <a:t>को</a:t>
            </a:r>
            <a:r>
              <a:rPr lang="en-US" sz="3600" dirty="0"/>
              <a:t> </a:t>
            </a:r>
            <a:r>
              <a:rPr lang="en-US" sz="3600" dirty="0" err="1" smtClean="0"/>
              <a:t>बुझे</a:t>
            </a:r>
            <a:r>
              <a:rPr lang="en-US" sz="3600" dirty="0" smtClean="0"/>
              <a:t> </a:t>
            </a:r>
            <a:r>
              <a:rPr lang="en-US" sz="3600" dirty="0" err="1"/>
              <a:t>मन</a:t>
            </a:r>
            <a:r>
              <a:rPr lang="en-US" sz="3600" dirty="0"/>
              <a:t> </a:t>
            </a:r>
            <a:r>
              <a:rPr lang="en-US" sz="3600" dirty="0" err="1"/>
              <a:t>से</a:t>
            </a:r>
            <a:r>
              <a:rPr lang="en-US" sz="3600" dirty="0"/>
              <a:t> </a:t>
            </a:r>
            <a:r>
              <a:rPr lang="en-US" sz="3600" dirty="0" err="1"/>
              <a:t>ही</a:t>
            </a:r>
            <a:r>
              <a:rPr lang="en-US" sz="3600" dirty="0"/>
              <a:t> </a:t>
            </a:r>
            <a:r>
              <a:rPr lang="en-US" sz="3600" dirty="0" err="1"/>
              <a:t>स्वीकार</a:t>
            </a:r>
            <a:r>
              <a:rPr lang="en-US" sz="3600" dirty="0"/>
              <a:t> </a:t>
            </a:r>
            <a:r>
              <a:rPr lang="en-US" sz="3600" dirty="0" smtClean="0"/>
              <a:t>।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2175288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0"/>
            <a:ext cx="79248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वहां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परिवेश</a:t>
            </a:r>
            <a:r>
              <a:rPr lang="en-US" sz="4000" dirty="0"/>
              <a:t> , </a:t>
            </a:r>
            <a:r>
              <a:rPr lang="en-US" sz="4000" dirty="0" err="1"/>
              <a:t>डां</a:t>
            </a:r>
            <a:r>
              <a:rPr lang="en-US" sz="4000" dirty="0"/>
              <a:t>  </a:t>
            </a:r>
            <a:r>
              <a:rPr lang="en-US" sz="4000" dirty="0" err="1"/>
              <a:t>जोशी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बच्चों</a:t>
            </a:r>
            <a:r>
              <a:rPr lang="en-US" sz="4000" dirty="0"/>
              <a:t> </a:t>
            </a:r>
            <a:r>
              <a:rPr lang="en-US" sz="4000" dirty="0" err="1"/>
              <a:t>की</a:t>
            </a:r>
            <a:r>
              <a:rPr lang="en-US" sz="4000" dirty="0"/>
              <a:t> </a:t>
            </a:r>
            <a:r>
              <a:rPr lang="en-US" sz="4000" dirty="0" err="1"/>
              <a:t>आधिपत्य</a:t>
            </a:r>
            <a:r>
              <a:rPr lang="en-US" sz="4000" dirty="0"/>
              <a:t> </a:t>
            </a:r>
            <a:r>
              <a:rPr lang="en-US" sz="4000" dirty="0" err="1"/>
              <a:t>भावना</a:t>
            </a:r>
            <a:r>
              <a:rPr lang="en-US" sz="4000" dirty="0"/>
              <a:t> , </a:t>
            </a:r>
            <a:r>
              <a:rPr lang="en-US" sz="4000" dirty="0" err="1"/>
              <a:t>क्लीनिक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बाहर</a:t>
            </a:r>
            <a:r>
              <a:rPr lang="en-US" sz="4000" dirty="0"/>
              <a:t> </a:t>
            </a:r>
            <a:r>
              <a:rPr lang="en-US" sz="4000" dirty="0" err="1"/>
              <a:t>लगा</a:t>
            </a:r>
            <a:r>
              <a:rPr lang="en-US" sz="4000" dirty="0"/>
              <a:t> </a:t>
            </a:r>
            <a:r>
              <a:rPr lang="en-US" sz="4000" dirty="0" err="1"/>
              <a:t>परिवार</a:t>
            </a:r>
            <a:r>
              <a:rPr lang="en-US" sz="4000" dirty="0"/>
              <a:t> </a:t>
            </a:r>
            <a:r>
              <a:rPr lang="en-US" sz="4000" dirty="0" err="1"/>
              <a:t>नियोजन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बोर्ड</a:t>
            </a:r>
            <a:r>
              <a:rPr lang="en-US" sz="4000" dirty="0"/>
              <a:t> </a:t>
            </a:r>
            <a:r>
              <a:rPr lang="en-US" sz="4000" dirty="0" err="1"/>
              <a:t>देखकर</a:t>
            </a:r>
            <a:r>
              <a:rPr lang="en-US" sz="4000" dirty="0"/>
              <a:t> </a:t>
            </a:r>
            <a:r>
              <a:rPr lang="en-US" sz="4000" dirty="0" err="1"/>
              <a:t>वह</a:t>
            </a:r>
            <a:r>
              <a:rPr lang="en-US" sz="4000" dirty="0"/>
              <a:t> </a:t>
            </a:r>
            <a:r>
              <a:rPr lang="en-US" sz="4000" dirty="0" err="1"/>
              <a:t>स्वयं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तीसरा</a:t>
            </a:r>
            <a:r>
              <a:rPr lang="en-US" sz="4000" dirty="0"/>
              <a:t> , </a:t>
            </a:r>
            <a:r>
              <a:rPr lang="en-US" sz="4000" dirty="0" err="1"/>
              <a:t>पालतू</a:t>
            </a:r>
            <a:r>
              <a:rPr lang="en-US" sz="4000" dirty="0"/>
              <a:t> </a:t>
            </a:r>
            <a:r>
              <a:rPr lang="en-US" sz="4000" dirty="0" smtClean="0"/>
              <a:t>।</a:t>
            </a:r>
          </a:p>
          <a:p>
            <a:pPr>
              <a:lnSpc>
                <a:spcPct val="150000"/>
              </a:lnSpc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17726144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09600"/>
            <a:ext cx="8153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/>
              <a:t>शकुन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बच्चों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भी</a:t>
            </a:r>
            <a:r>
              <a:rPr lang="en-US" sz="4000" dirty="0"/>
              <a:t> </a:t>
            </a:r>
            <a:r>
              <a:rPr lang="en-US" sz="4000" dirty="0" err="1"/>
              <a:t>प्यार</a:t>
            </a:r>
            <a:r>
              <a:rPr lang="en-US" sz="4000" dirty="0"/>
              <a:t> </a:t>
            </a:r>
            <a:r>
              <a:rPr lang="en-US" sz="4000" dirty="0" err="1"/>
              <a:t>करना</a:t>
            </a:r>
            <a:r>
              <a:rPr lang="en-US" sz="4000" dirty="0"/>
              <a:t> </a:t>
            </a:r>
            <a:r>
              <a:rPr lang="en-US" sz="4000" dirty="0" err="1"/>
              <a:t>उसे</a:t>
            </a:r>
            <a:r>
              <a:rPr lang="en-US" sz="4000" dirty="0"/>
              <a:t> </a:t>
            </a:r>
            <a:r>
              <a:rPr lang="en-US" sz="4000" dirty="0" err="1"/>
              <a:t>अपने</a:t>
            </a:r>
            <a:r>
              <a:rPr lang="en-US" sz="4000" dirty="0"/>
              <a:t> </a:t>
            </a:r>
            <a:r>
              <a:rPr lang="en-US" sz="4000" dirty="0" err="1"/>
              <a:t>अधिकारों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हनन</a:t>
            </a:r>
            <a:r>
              <a:rPr lang="en-US" sz="4000" dirty="0"/>
              <a:t> </a:t>
            </a:r>
            <a:r>
              <a:rPr lang="en-US" sz="4000" dirty="0" err="1"/>
              <a:t>लगने</a:t>
            </a:r>
            <a:r>
              <a:rPr lang="en-US" sz="4000" dirty="0"/>
              <a:t> </a:t>
            </a:r>
            <a:r>
              <a:rPr lang="en-US" sz="4000" dirty="0" err="1"/>
              <a:t>लगता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</a:t>
            </a:r>
            <a:r>
              <a:rPr lang="en-US" sz="40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 err="1" smtClean="0"/>
              <a:t>अमि-जोत</a:t>
            </a:r>
            <a:r>
              <a:rPr lang="en-US" sz="4000" dirty="0" smtClean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 </a:t>
            </a:r>
            <a:r>
              <a:rPr lang="en-US" sz="4000" dirty="0" err="1"/>
              <a:t>भाई-बहन</a:t>
            </a:r>
            <a:r>
              <a:rPr lang="en-US" sz="4000" dirty="0"/>
              <a:t> </a:t>
            </a:r>
            <a:r>
              <a:rPr lang="en-US" sz="4000" dirty="0" smtClean="0"/>
              <a:t>,</a:t>
            </a:r>
            <a:r>
              <a:rPr lang="en-US" sz="4000" dirty="0" err="1" smtClean="0"/>
              <a:t>कालांतर</a:t>
            </a:r>
            <a:r>
              <a:rPr lang="en-US" sz="4000" dirty="0" smtClean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 smtClean="0"/>
              <a:t>मीरा</a:t>
            </a:r>
            <a:r>
              <a:rPr lang="en-US" sz="4000" dirty="0" smtClean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मां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चीनू</a:t>
            </a:r>
            <a:r>
              <a:rPr lang="en-US" sz="4000" dirty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err="1"/>
              <a:t>भाई</a:t>
            </a:r>
            <a:r>
              <a:rPr lang="en-US" sz="4000" dirty="0"/>
              <a:t> </a:t>
            </a:r>
            <a:r>
              <a:rPr lang="en-US" sz="4000" dirty="0" smtClean="0"/>
              <a:t>  </a:t>
            </a:r>
            <a:r>
              <a:rPr lang="en-US" sz="4000" dirty="0" err="1" smtClean="0"/>
              <a:t>नहीं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 err="1"/>
              <a:t>गुमसुम</a:t>
            </a:r>
            <a:r>
              <a:rPr lang="en-US" sz="4000" dirty="0"/>
              <a:t>, </a:t>
            </a:r>
            <a:r>
              <a:rPr lang="en-US" sz="4000" dirty="0" err="1"/>
              <a:t>चिड़चिड़ा</a:t>
            </a:r>
            <a:r>
              <a:rPr lang="en-US" sz="4000" dirty="0"/>
              <a:t> ,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आक्रामक</a:t>
            </a:r>
            <a:r>
              <a:rPr lang="en-US" sz="4000" dirty="0"/>
              <a:t>  </a:t>
            </a:r>
          </a:p>
          <a:p>
            <a:pPr>
              <a:lnSpc>
                <a:spcPct val="150000"/>
              </a:lnSpc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8634105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685801"/>
            <a:ext cx="78486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 err="1"/>
              <a:t>अमि</a:t>
            </a:r>
            <a:r>
              <a:rPr lang="en-US" sz="4000" dirty="0"/>
              <a:t> </a:t>
            </a:r>
            <a:r>
              <a:rPr lang="en-US" sz="4000" dirty="0" err="1"/>
              <a:t>और</a:t>
            </a:r>
            <a:r>
              <a:rPr lang="en-US" sz="4000" dirty="0"/>
              <a:t> </a:t>
            </a:r>
            <a:r>
              <a:rPr lang="en-US" sz="4000" dirty="0" err="1"/>
              <a:t>जोत</a:t>
            </a:r>
            <a:r>
              <a:rPr lang="en-US" sz="4000" dirty="0"/>
              <a:t> </a:t>
            </a:r>
            <a:r>
              <a:rPr lang="en-US" sz="4000" dirty="0" err="1"/>
              <a:t>से</a:t>
            </a:r>
            <a:r>
              <a:rPr lang="en-US" sz="4000" dirty="0"/>
              <a:t> </a:t>
            </a:r>
            <a:r>
              <a:rPr lang="en-US" sz="4000" dirty="0" err="1"/>
              <a:t>ईर्ष्या</a:t>
            </a:r>
            <a:r>
              <a:rPr lang="en-US" sz="4000" dirty="0"/>
              <a:t> </a:t>
            </a:r>
            <a:r>
              <a:rPr lang="en-US" sz="40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 err="1"/>
              <a:t>शकुन</a:t>
            </a:r>
            <a:r>
              <a:rPr lang="en-US" sz="4000" dirty="0"/>
              <a:t> 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परेशान</a:t>
            </a:r>
            <a:r>
              <a:rPr lang="en-US" sz="4000" dirty="0"/>
              <a:t> </a:t>
            </a:r>
            <a:r>
              <a:rPr lang="en-US" sz="4000" dirty="0" smtClean="0"/>
              <a:t>,  </a:t>
            </a:r>
            <a:r>
              <a:rPr lang="en-US" sz="4000" dirty="0" err="1"/>
              <a:t>असहयोग</a:t>
            </a:r>
            <a:r>
              <a:rPr lang="en-US" sz="4000" dirty="0"/>
              <a:t> </a:t>
            </a:r>
            <a:endParaRPr lang="en-US" sz="40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err="1" smtClean="0"/>
              <a:t>अजय</a:t>
            </a:r>
            <a:r>
              <a:rPr lang="en-US" sz="4000" dirty="0" smtClean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साथ</a:t>
            </a:r>
            <a:r>
              <a:rPr lang="en-US" sz="4000" dirty="0"/>
              <a:t> </a:t>
            </a:r>
            <a:r>
              <a:rPr lang="en-US" sz="4000" dirty="0" err="1"/>
              <a:t>कलकत्ता</a:t>
            </a:r>
            <a:r>
              <a:rPr lang="en-US" sz="4000" dirty="0"/>
              <a:t> </a:t>
            </a:r>
            <a:r>
              <a:rPr lang="en-US" sz="4000" dirty="0" err="1"/>
              <a:t>जाने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</a:t>
            </a:r>
            <a:r>
              <a:rPr lang="en-US" sz="4000" dirty="0" err="1"/>
              <a:t>निश्चय</a:t>
            </a:r>
            <a:r>
              <a:rPr lang="en-US" sz="4000" dirty="0"/>
              <a:t> </a:t>
            </a:r>
            <a:r>
              <a:rPr lang="en-US" sz="4000" dirty="0" smtClean="0"/>
              <a:t> 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4000" dirty="0" smtClean="0"/>
              <a:t> </a:t>
            </a:r>
            <a:r>
              <a:rPr lang="en-US" sz="4000" dirty="0" err="1"/>
              <a:t>वह</a:t>
            </a:r>
            <a:r>
              <a:rPr lang="en-US" sz="4000" dirty="0"/>
              <a:t> </a:t>
            </a:r>
            <a:r>
              <a:rPr lang="en-US" sz="4000" dirty="0" smtClean="0"/>
              <a:t> </a:t>
            </a:r>
            <a:r>
              <a:rPr lang="en-US" sz="4000" dirty="0" err="1"/>
              <a:t>नहीं</a:t>
            </a:r>
            <a:r>
              <a:rPr lang="en-US" sz="4000" dirty="0"/>
              <a:t> </a:t>
            </a:r>
            <a:r>
              <a:rPr lang="en-US" sz="4000" dirty="0" err="1"/>
              <a:t>समझ</a:t>
            </a:r>
            <a:r>
              <a:rPr lang="en-US" sz="4000" dirty="0"/>
              <a:t> </a:t>
            </a:r>
            <a:r>
              <a:rPr lang="en-US" sz="4000" dirty="0" err="1"/>
              <a:t>पाता</a:t>
            </a:r>
            <a:r>
              <a:rPr lang="en-US" sz="4000" dirty="0"/>
              <a:t> </a:t>
            </a:r>
            <a:r>
              <a:rPr lang="en-US" sz="4000" dirty="0" err="1"/>
              <a:t>कि</a:t>
            </a:r>
            <a:r>
              <a:rPr lang="en-US" sz="4000" dirty="0"/>
              <a:t>  </a:t>
            </a:r>
            <a:r>
              <a:rPr lang="en-US" sz="4000" dirty="0" err="1" smtClean="0"/>
              <a:t>स्वयं</a:t>
            </a:r>
            <a:r>
              <a:rPr lang="en-US" sz="4000" dirty="0" smtClean="0"/>
              <a:t> </a:t>
            </a:r>
            <a:r>
              <a:rPr lang="en-US" sz="4000" dirty="0" err="1"/>
              <a:t>को</a:t>
            </a:r>
            <a:r>
              <a:rPr lang="en-US" sz="4000" dirty="0"/>
              <a:t> </a:t>
            </a:r>
            <a:r>
              <a:rPr lang="en-US" sz="4000" dirty="0" err="1"/>
              <a:t>कितना</a:t>
            </a:r>
            <a:r>
              <a:rPr lang="en-US" sz="4000" dirty="0"/>
              <a:t> </a:t>
            </a:r>
            <a:r>
              <a:rPr lang="en-US" sz="4000" dirty="0" err="1"/>
              <a:t>बड़ा</a:t>
            </a:r>
            <a:r>
              <a:rPr lang="en-US" sz="4000" dirty="0"/>
              <a:t> </a:t>
            </a:r>
            <a:r>
              <a:rPr lang="en-US" sz="4000" dirty="0" err="1"/>
              <a:t>कष्ट</a:t>
            </a:r>
            <a:r>
              <a:rPr lang="en-US" sz="4000" dirty="0"/>
              <a:t> </a:t>
            </a:r>
            <a:r>
              <a:rPr lang="en-US" sz="4000" dirty="0" err="1"/>
              <a:t>दे</a:t>
            </a:r>
            <a:r>
              <a:rPr lang="en-US" sz="4000" dirty="0"/>
              <a:t> </a:t>
            </a:r>
            <a:r>
              <a:rPr lang="en-US" sz="4000" dirty="0" err="1"/>
              <a:t>रहा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</a:t>
            </a:r>
            <a:r>
              <a:rPr lang="en-US" sz="4000" dirty="0" smtClean="0"/>
              <a:t>।</a:t>
            </a:r>
          </a:p>
          <a:p>
            <a:pPr>
              <a:lnSpc>
                <a:spcPct val="150000"/>
              </a:lnSpc>
            </a:pPr>
            <a:r>
              <a:rPr lang="en-US" sz="4000" dirty="0" smtClean="0"/>
              <a:t>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18484122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457200"/>
            <a:ext cx="8153400" cy="52189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/>
              <a:t>नए</a:t>
            </a:r>
            <a:r>
              <a:rPr lang="en-US" sz="3600" dirty="0"/>
              <a:t>  </a:t>
            </a:r>
            <a:r>
              <a:rPr lang="en-US" sz="3600" dirty="0" err="1"/>
              <a:t>पिता</a:t>
            </a:r>
            <a:r>
              <a:rPr lang="en-US" sz="3600" dirty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पुराने</a:t>
            </a:r>
            <a:r>
              <a:rPr lang="en-US" sz="3600" dirty="0"/>
              <a:t> </a:t>
            </a:r>
            <a:r>
              <a:rPr lang="en-US" sz="3600" dirty="0" err="1"/>
              <a:t>पिता</a:t>
            </a:r>
            <a:r>
              <a:rPr lang="en-US" sz="3600" dirty="0"/>
              <a:t> </a:t>
            </a:r>
            <a:r>
              <a:rPr lang="en-US" sz="3600" dirty="0" err="1"/>
              <a:t>के</a:t>
            </a:r>
            <a:r>
              <a:rPr lang="en-US" sz="3600" dirty="0"/>
              <a:t> </a:t>
            </a:r>
            <a:r>
              <a:rPr lang="en-US" sz="3600" dirty="0" err="1"/>
              <a:t>परिवेश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असमानता</a:t>
            </a:r>
            <a:r>
              <a:rPr lang="en-US" sz="3600" dirty="0"/>
              <a:t> </a:t>
            </a:r>
            <a:r>
              <a:rPr lang="en-US" sz="3600" dirty="0" err="1"/>
              <a:t>उसे</a:t>
            </a:r>
            <a:r>
              <a:rPr lang="en-US" sz="3600" dirty="0"/>
              <a:t> </a:t>
            </a:r>
            <a:r>
              <a:rPr lang="en-US" sz="3600" dirty="0" err="1"/>
              <a:t>इतना</a:t>
            </a:r>
            <a:r>
              <a:rPr lang="en-US" sz="3600" dirty="0"/>
              <a:t> </a:t>
            </a:r>
            <a:r>
              <a:rPr lang="en-US" sz="3600" dirty="0" err="1" smtClean="0"/>
              <a:t>विचलित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धीरे-धीरे</a:t>
            </a:r>
            <a:r>
              <a:rPr lang="en-US" sz="3600" dirty="0" smtClean="0"/>
              <a:t> </a:t>
            </a:r>
            <a:r>
              <a:rPr lang="en-US" sz="3600" dirty="0"/>
              <a:t>'</a:t>
            </a:r>
            <a:r>
              <a:rPr lang="en-US" sz="3600" dirty="0" err="1"/>
              <a:t>एब्नार्मल</a:t>
            </a:r>
            <a:r>
              <a:rPr lang="en-US" sz="3600" dirty="0"/>
              <a:t> </a:t>
            </a:r>
            <a:r>
              <a:rPr lang="en-US" sz="3600" dirty="0" err="1"/>
              <a:t>चाइल्ड</a:t>
            </a:r>
            <a:r>
              <a:rPr lang="en-US" sz="3600" dirty="0"/>
              <a:t> ' 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अजय</a:t>
            </a:r>
            <a:r>
              <a:rPr lang="en-US" sz="3600" dirty="0" smtClean="0"/>
              <a:t> </a:t>
            </a:r>
            <a:r>
              <a:rPr lang="en-US" sz="3600" dirty="0" err="1"/>
              <a:t>उसे</a:t>
            </a:r>
            <a:r>
              <a:rPr lang="en-US" sz="3600" dirty="0"/>
              <a:t> </a:t>
            </a:r>
            <a:r>
              <a:rPr lang="en-US" sz="3600" dirty="0" err="1"/>
              <a:t>हॉस्टल</a:t>
            </a:r>
            <a:r>
              <a:rPr lang="en-US" sz="3600" dirty="0"/>
              <a:t> </a:t>
            </a:r>
            <a:r>
              <a:rPr lang="en-US" sz="3600" dirty="0" err="1"/>
              <a:t>में</a:t>
            </a:r>
            <a:r>
              <a:rPr lang="en-US" sz="3600" dirty="0"/>
              <a:t> </a:t>
            </a:r>
            <a:r>
              <a:rPr lang="en-US" sz="3600" dirty="0" err="1"/>
              <a:t>भेजने</a:t>
            </a:r>
            <a:r>
              <a:rPr lang="en-US" sz="3600" dirty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/>
              <a:t>निश्चय</a:t>
            </a:r>
            <a:r>
              <a:rPr lang="en-US" sz="3600" dirty="0"/>
              <a:t>  </a:t>
            </a:r>
            <a:r>
              <a:rPr lang="en-US" sz="3600" dirty="0" smtClean="0"/>
              <a:t>। 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यथासंभव</a:t>
            </a:r>
            <a:r>
              <a:rPr lang="en-US" sz="3600" dirty="0" smtClean="0"/>
              <a:t> </a:t>
            </a:r>
            <a:r>
              <a:rPr lang="en-US" sz="3600" dirty="0" err="1"/>
              <a:t>सहज</a:t>
            </a:r>
            <a:r>
              <a:rPr lang="en-US" sz="3600" dirty="0"/>
              <a:t> </a:t>
            </a:r>
            <a:r>
              <a:rPr lang="en-US" sz="3600" dirty="0" smtClean="0"/>
              <a:t> </a:t>
            </a:r>
            <a:r>
              <a:rPr lang="en-US" sz="3600" dirty="0" err="1"/>
              <a:t>रहने</a:t>
            </a:r>
            <a:r>
              <a:rPr lang="en-US" sz="3600" dirty="0"/>
              <a:t> </a:t>
            </a:r>
            <a:r>
              <a:rPr lang="en-US" sz="3600" dirty="0" err="1"/>
              <a:t>का</a:t>
            </a:r>
            <a:r>
              <a:rPr lang="en-US" sz="3600" dirty="0"/>
              <a:t> </a:t>
            </a:r>
            <a:r>
              <a:rPr lang="en-US" sz="3600" dirty="0" err="1"/>
              <a:t>प्रयास</a:t>
            </a:r>
            <a:r>
              <a:rPr lang="en-US" sz="3600" dirty="0"/>
              <a:t> </a:t>
            </a:r>
            <a:r>
              <a:rPr lang="en-US" sz="3600" dirty="0" smtClean="0"/>
              <a:t>। </a:t>
            </a:r>
            <a:r>
              <a:rPr lang="en-US" sz="3600" dirty="0" err="1" smtClean="0"/>
              <a:t>उसकी</a:t>
            </a:r>
            <a:r>
              <a:rPr lang="en-US" sz="3600" dirty="0" smtClean="0"/>
              <a:t> </a:t>
            </a:r>
            <a:r>
              <a:rPr lang="en-US" sz="3600" dirty="0" err="1"/>
              <a:t>क्रियाशीलता</a:t>
            </a:r>
            <a:r>
              <a:rPr lang="en-US" sz="3600" dirty="0"/>
              <a:t> </a:t>
            </a:r>
            <a:r>
              <a:rPr lang="en-US" sz="3600" dirty="0" err="1"/>
              <a:t>उसे</a:t>
            </a:r>
            <a:r>
              <a:rPr lang="en-US" sz="3600" dirty="0"/>
              <a:t> </a:t>
            </a:r>
            <a:r>
              <a:rPr lang="en-US" sz="3600" dirty="0" err="1"/>
              <a:t>असाधारण</a:t>
            </a:r>
            <a:r>
              <a:rPr lang="en-US" sz="3600" dirty="0"/>
              <a:t> </a:t>
            </a:r>
            <a:r>
              <a:rPr lang="en-US" sz="3600" dirty="0" err="1"/>
              <a:t>बनाती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2335475683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533400"/>
            <a:ext cx="8077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/>
              <a:t>"  </a:t>
            </a:r>
            <a:r>
              <a:rPr lang="en-US" sz="4000" dirty="0" err="1"/>
              <a:t>क्या</a:t>
            </a:r>
            <a:r>
              <a:rPr lang="en-US" sz="4000" dirty="0"/>
              <a:t> </a:t>
            </a:r>
            <a:r>
              <a:rPr lang="en-US" sz="4000" dirty="0" err="1"/>
              <a:t>हाल</a:t>
            </a:r>
            <a:r>
              <a:rPr lang="en-US" sz="4000" dirty="0"/>
              <a:t> </a:t>
            </a:r>
            <a:r>
              <a:rPr lang="en-US" sz="4000" dirty="0" err="1"/>
              <a:t>हो</a:t>
            </a:r>
            <a:r>
              <a:rPr lang="en-US" sz="4000" dirty="0"/>
              <a:t> </a:t>
            </a:r>
            <a:r>
              <a:rPr lang="en-US" sz="4000" dirty="0" err="1"/>
              <a:t>गया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</a:t>
            </a:r>
            <a:r>
              <a:rPr lang="en-US" sz="4000" dirty="0" err="1"/>
              <a:t>बच्चे</a:t>
            </a:r>
            <a:r>
              <a:rPr lang="en-US" sz="4000" dirty="0"/>
              <a:t> </a:t>
            </a:r>
            <a:r>
              <a:rPr lang="en-US" sz="4000" dirty="0" err="1"/>
              <a:t>का</a:t>
            </a:r>
            <a:r>
              <a:rPr lang="en-US" sz="4000" dirty="0"/>
              <a:t> ? </a:t>
            </a:r>
            <a:r>
              <a:rPr lang="en-US" sz="4000" dirty="0" err="1"/>
              <a:t>कितना</a:t>
            </a:r>
            <a:r>
              <a:rPr lang="en-US" sz="4000" dirty="0"/>
              <a:t> </a:t>
            </a:r>
            <a:r>
              <a:rPr lang="en-US" sz="4000" dirty="0" err="1"/>
              <a:t>सहमा</a:t>
            </a:r>
            <a:r>
              <a:rPr lang="en-US" sz="4000" dirty="0"/>
              <a:t> -</a:t>
            </a:r>
            <a:r>
              <a:rPr lang="en-US" sz="4000" dirty="0" err="1"/>
              <a:t>सहमा</a:t>
            </a:r>
            <a:r>
              <a:rPr lang="en-US" sz="4000" dirty="0"/>
              <a:t>, </a:t>
            </a:r>
            <a:r>
              <a:rPr lang="en-US" sz="4000" dirty="0" err="1"/>
              <a:t>डरा</a:t>
            </a:r>
            <a:r>
              <a:rPr lang="en-US" sz="4000" dirty="0"/>
              <a:t>- </a:t>
            </a:r>
            <a:r>
              <a:rPr lang="en-US" sz="4000" dirty="0" err="1"/>
              <a:t>डरा</a:t>
            </a:r>
            <a:r>
              <a:rPr lang="en-US" sz="4000" dirty="0"/>
              <a:t> </a:t>
            </a:r>
            <a:r>
              <a:rPr lang="en-US" sz="4000" dirty="0" err="1"/>
              <a:t>रहता</a:t>
            </a:r>
            <a:r>
              <a:rPr lang="en-US" sz="4000" dirty="0"/>
              <a:t> </a:t>
            </a:r>
            <a:r>
              <a:rPr lang="en-US" sz="4000" dirty="0" err="1"/>
              <a:t>है</a:t>
            </a:r>
            <a:r>
              <a:rPr lang="en-US" sz="4000" dirty="0"/>
              <a:t> । </a:t>
            </a:r>
            <a:r>
              <a:rPr lang="en-US" sz="4000" dirty="0" err="1"/>
              <a:t>कैसे</a:t>
            </a:r>
            <a:r>
              <a:rPr lang="en-US" sz="4000" dirty="0"/>
              <a:t> </a:t>
            </a:r>
            <a:r>
              <a:rPr lang="en-US" sz="4000" dirty="0" err="1"/>
              <a:t>नहीं</a:t>
            </a:r>
            <a:r>
              <a:rPr lang="en-US" sz="4000" dirty="0"/>
              <a:t> </a:t>
            </a:r>
            <a:r>
              <a:rPr lang="en-US" sz="4000" dirty="0" err="1"/>
              <a:t>भेजूं</a:t>
            </a:r>
            <a:r>
              <a:rPr lang="en-US" sz="4000" dirty="0"/>
              <a:t> </a:t>
            </a:r>
            <a:r>
              <a:rPr lang="en-US" sz="4000" dirty="0" err="1"/>
              <a:t>इसे</a:t>
            </a:r>
            <a:r>
              <a:rPr lang="en-US" sz="4000" dirty="0"/>
              <a:t> </a:t>
            </a:r>
            <a:r>
              <a:rPr lang="en-US" sz="4000" dirty="0" err="1"/>
              <a:t>होस्टल</a:t>
            </a:r>
            <a:r>
              <a:rPr lang="en-US" sz="4000" dirty="0"/>
              <a:t>? </a:t>
            </a:r>
            <a:r>
              <a:rPr lang="en-US" sz="4000" dirty="0" err="1"/>
              <a:t>यह</a:t>
            </a:r>
            <a:r>
              <a:rPr lang="en-US" sz="4000" dirty="0"/>
              <a:t> </a:t>
            </a:r>
            <a:r>
              <a:rPr lang="en-US" sz="4000" dirty="0" err="1"/>
              <a:t>जब</a:t>
            </a:r>
            <a:r>
              <a:rPr lang="en-US" sz="4000" dirty="0"/>
              <a:t> </a:t>
            </a:r>
            <a:r>
              <a:rPr lang="en-US" sz="4000" dirty="0" err="1"/>
              <a:t>सबसे</a:t>
            </a:r>
            <a:r>
              <a:rPr lang="en-US" sz="4000" dirty="0"/>
              <a:t> </a:t>
            </a:r>
            <a:r>
              <a:rPr lang="en-US" sz="4000" dirty="0" err="1"/>
              <a:t>कटकर</a:t>
            </a:r>
            <a:r>
              <a:rPr lang="en-US" sz="4000" dirty="0"/>
              <a:t>  </a:t>
            </a:r>
            <a:r>
              <a:rPr lang="en-US" sz="4000" dirty="0" err="1"/>
              <a:t>रहेगा</a:t>
            </a:r>
            <a:r>
              <a:rPr lang="en-US" sz="4000" dirty="0"/>
              <a:t> , </a:t>
            </a:r>
            <a:r>
              <a:rPr lang="en-US" sz="4000" dirty="0" err="1"/>
              <a:t>अपनी</a:t>
            </a:r>
            <a:r>
              <a:rPr lang="en-US" sz="4000" dirty="0"/>
              <a:t> </a:t>
            </a:r>
            <a:r>
              <a:rPr lang="en-US" sz="4000" dirty="0" err="1"/>
              <a:t>बराबरी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बच्चों</a:t>
            </a:r>
            <a:r>
              <a:rPr lang="en-US" sz="4000" dirty="0"/>
              <a:t> </a:t>
            </a:r>
            <a:r>
              <a:rPr lang="en-US" sz="4000" dirty="0" err="1"/>
              <a:t>के</a:t>
            </a:r>
            <a:r>
              <a:rPr lang="en-US" sz="4000" dirty="0"/>
              <a:t> </a:t>
            </a:r>
            <a:r>
              <a:rPr lang="en-US" sz="4000" dirty="0" err="1"/>
              <a:t>बीच</a:t>
            </a:r>
            <a:r>
              <a:rPr lang="en-US" sz="4000" dirty="0"/>
              <a:t> </a:t>
            </a:r>
            <a:r>
              <a:rPr lang="en-US" sz="4000" dirty="0" err="1"/>
              <a:t>में</a:t>
            </a:r>
            <a:r>
              <a:rPr lang="en-US" sz="4000" dirty="0"/>
              <a:t> </a:t>
            </a:r>
            <a:r>
              <a:rPr lang="en-US" sz="4000" dirty="0" err="1"/>
              <a:t>ही</a:t>
            </a:r>
            <a:r>
              <a:rPr lang="en-US" sz="4000" dirty="0"/>
              <a:t> </a:t>
            </a:r>
            <a:r>
              <a:rPr lang="en-US" sz="4000" dirty="0" err="1"/>
              <a:t>रहेगा</a:t>
            </a:r>
            <a:r>
              <a:rPr lang="en-US" sz="4000" dirty="0"/>
              <a:t> </a:t>
            </a:r>
            <a:r>
              <a:rPr lang="en-US" sz="4000" dirty="0" err="1"/>
              <a:t>तभी</a:t>
            </a:r>
            <a:r>
              <a:rPr lang="en-US" sz="4000" dirty="0"/>
              <a:t> </a:t>
            </a:r>
            <a:r>
              <a:rPr lang="en-US" sz="4000" dirty="0" err="1"/>
              <a:t>नार्मल</a:t>
            </a:r>
            <a:r>
              <a:rPr lang="en-US" sz="4000" dirty="0"/>
              <a:t> </a:t>
            </a:r>
            <a:r>
              <a:rPr lang="en-US" sz="4000" dirty="0" err="1"/>
              <a:t>होगा</a:t>
            </a:r>
            <a:r>
              <a:rPr lang="en-US" sz="4000" dirty="0"/>
              <a:t> ***"। </a:t>
            </a:r>
            <a:r>
              <a:rPr lang="en-US" sz="4000" dirty="0" smtClean="0"/>
              <a:t>(8)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65704118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381000"/>
            <a:ext cx="80772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/>
              <a:t>मन्नू</a:t>
            </a:r>
            <a:r>
              <a:rPr lang="en-US" sz="3600" dirty="0"/>
              <a:t> </a:t>
            </a:r>
            <a:r>
              <a:rPr lang="en-US" sz="3600" dirty="0" err="1"/>
              <a:t>जी</a:t>
            </a:r>
            <a:r>
              <a:rPr lang="en-US" sz="3600" dirty="0"/>
              <a:t>  </a:t>
            </a:r>
            <a:r>
              <a:rPr lang="en-US" sz="3600" dirty="0" err="1"/>
              <a:t>बाल</a:t>
            </a:r>
            <a:r>
              <a:rPr lang="en-US" sz="3600" dirty="0"/>
              <a:t> </a:t>
            </a:r>
            <a:r>
              <a:rPr lang="en-US" sz="3600" dirty="0" err="1"/>
              <a:t>मनोविज्ञान</a:t>
            </a:r>
            <a:r>
              <a:rPr lang="en-US" sz="3600" dirty="0"/>
              <a:t> </a:t>
            </a:r>
            <a:r>
              <a:rPr lang="en-US" sz="3600" dirty="0" err="1"/>
              <a:t>की</a:t>
            </a:r>
            <a:r>
              <a:rPr lang="en-US" sz="3600" dirty="0"/>
              <a:t> </a:t>
            </a:r>
            <a:r>
              <a:rPr lang="en-US" sz="3600" dirty="0" err="1"/>
              <a:t>पारखी</a:t>
            </a:r>
            <a:r>
              <a:rPr lang="en-US" sz="3600" dirty="0"/>
              <a:t> </a:t>
            </a:r>
            <a:r>
              <a:rPr lang="en-US" sz="3600" dirty="0" smtClean="0"/>
              <a:t> 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दंपतियों</a:t>
            </a:r>
            <a:r>
              <a:rPr lang="en-US" sz="3600" dirty="0" smtClean="0"/>
              <a:t> </a:t>
            </a:r>
            <a:r>
              <a:rPr lang="en-US" sz="3600" dirty="0" err="1"/>
              <a:t>को</a:t>
            </a:r>
            <a:r>
              <a:rPr lang="en-US" sz="3600" dirty="0"/>
              <a:t> </a:t>
            </a:r>
            <a:r>
              <a:rPr lang="en-US" sz="3600" dirty="0" err="1" smtClean="0"/>
              <a:t>संबंधों</a:t>
            </a:r>
            <a:r>
              <a:rPr lang="en-US" sz="3600" dirty="0" smtClean="0"/>
              <a:t> </a:t>
            </a:r>
            <a:r>
              <a:rPr lang="en-US" sz="3600" dirty="0" err="1"/>
              <a:t>को</a:t>
            </a:r>
            <a:r>
              <a:rPr lang="en-US" sz="3600" dirty="0"/>
              <a:t> </a:t>
            </a:r>
            <a:r>
              <a:rPr lang="en-US" sz="3600" dirty="0" err="1"/>
              <a:t>सहेजने</a:t>
            </a:r>
            <a:r>
              <a:rPr lang="en-US" sz="3600" dirty="0"/>
              <a:t> </a:t>
            </a:r>
            <a:r>
              <a:rPr lang="en-US" sz="3600" dirty="0" err="1" smtClean="0"/>
              <a:t>की</a:t>
            </a:r>
            <a:r>
              <a:rPr lang="en-US" sz="3600" dirty="0" smtClean="0"/>
              <a:t> </a:t>
            </a:r>
            <a:r>
              <a:rPr lang="en-US" sz="3600" dirty="0" err="1" smtClean="0"/>
              <a:t>सम्मति</a:t>
            </a: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/>
              <a:t>बंटी</a:t>
            </a:r>
            <a:r>
              <a:rPr lang="en-US" sz="3600" dirty="0"/>
              <a:t>  </a:t>
            </a:r>
            <a:r>
              <a:rPr lang="en-US" sz="3600" dirty="0" err="1"/>
              <a:t>वर्गीय</a:t>
            </a:r>
            <a:r>
              <a:rPr lang="en-US" sz="3600" dirty="0"/>
              <a:t> 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व्यक्तिगत</a:t>
            </a:r>
            <a:r>
              <a:rPr lang="en-US" sz="3600" dirty="0"/>
              <a:t>  </a:t>
            </a:r>
            <a:r>
              <a:rPr lang="en-US" sz="3600" dirty="0" err="1"/>
              <a:t>पात्र</a:t>
            </a:r>
            <a:r>
              <a:rPr lang="en-US" sz="3600" dirty="0"/>
              <a:t> </a:t>
            </a:r>
            <a:r>
              <a:rPr lang="en-US" sz="3600" dirty="0" err="1"/>
              <a:t>दोनों</a:t>
            </a:r>
            <a:endParaRPr lang="en-US" sz="36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sz="3600" dirty="0" err="1" smtClean="0"/>
              <a:t>अलगाव</a:t>
            </a:r>
            <a:r>
              <a:rPr lang="en-US" sz="3600" dirty="0" smtClean="0"/>
              <a:t> </a:t>
            </a:r>
            <a:r>
              <a:rPr lang="en-US" sz="3600" dirty="0" err="1"/>
              <a:t>और</a:t>
            </a:r>
            <a:r>
              <a:rPr lang="en-US" sz="3600" dirty="0"/>
              <a:t> </a:t>
            </a:r>
            <a:r>
              <a:rPr lang="en-US" sz="3600" dirty="0" err="1"/>
              <a:t>तलाक</a:t>
            </a:r>
            <a:r>
              <a:rPr lang="en-US" sz="3600" dirty="0"/>
              <a:t> </a:t>
            </a:r>
            <a:r>
              <a:rPr lang="en-US" sz="3600" dirty="0" err="1"/>
              <a:t>से</a:t>
            </a:r>
            <a:r>
              <a:rPr lang="en-US" sz="3600" dirty="0"/>
              <a:t> </a:t>
            </a:r>
            <a:r>
              <a:rPr lang="en-US" sz="3600" dirty="0" err="1"/>
              <a:t>उत्पन्न</a:t>
            </a:r>
            <a:r>
              <a:rPr lang="en-US" sz="3600" dirty="0"/>
              <a:t> </a:t>
            </a:r>
            <a:r>
              <a:rPr lang="en-US" sz="3600" dirty="0" err="1"/>
              <a:t>परिस्थितियों</a:t>
            </a:r>
            <a:r>
              <a:rPr lang="en-US" sz="3600" dirty="0"/>
              <a:t> </a:t>
            </a:r>
            <a:r>
              <a:rPr lang="en-US" sz="3600" dirty="0" err="1"/>
              <a:t>को</a:t>
            </a:r>
            <a:r>
              <a:rPr lang="en-US" sz="3600" dirty="0"/>
              <a:t> </a:t>
            </a:r>
            <a:r>
              <a:rPr lang="en-US" sz="3600" dirty="0" err="1"/>
              <a:t>भोगता</a:t>
            </a:r>
            <a:r>
              <a:rPr lang="en-US" sz="3600" dirty="0"/>
              <a:t> </a:t>
            </a:r>
            <a:r>
              <a:rPr lang="en-US" sz="3600" dirty="0" err="1"/>
              <a:t>है</a:t>
            </a:r>
            <a:r>
              <a:rPr lang="en-US" sz="3600" dirty="0"/>
              <a:t> </a:t>
            </a:r>
            <a:r>
              <a:rPr lang="en-US" sz="3600" dirty="0" smtClean="0"/>
              <a:t>।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3600" dirty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3600" dirty="0" smtClean="0"/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47342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4005</Words>
  <Application>Microsoft Office PowerPoint</Application>
  <PresentationFormat>On-screen Show (4:3)</PresentationFormat>
  <Paragraphs>304</Paragraphs>
  <Slides>121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121</vt:i4>
      </vt:variant>
    </vt:vector>
  </HeadingPairs>
  <TitlesOfParts>
    <vt:vector size="122" baseType="lpstr">
      <vt:lpstr>Office Theme</vt:lpstr>
      <vt:lpstr>‘आपका   बंटी ’ (1971)  </vt:lpstr>
      <vt:lpstr>PowerPoint Presentation</vt:lpstr>
      <vt:lpstr>PowerPoint Presentation</vt:lpstr>
      <vt:lpstr>उपन्यास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कथानक से पूर्व 'जन्मपत्री बंटी'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आपका बंटी (1971) पात्र </vt:lpstr>
      <vt:lpstr>PowerPoint Presentation</vt:lpstr>
      <vt:lpstr>PowerPoint Presentation</vt:lpstr>
      <vt:lpstr>पात्रों का प्रतिनिधित्व</vt:lpstr>
      <vt:lpstr>PowerPoint Presentation</vt:lpstr>
      <vt:lpstr>PowerPoint Presentation</vt:lpstr>
      <vt:lpstr>PowerPoint Presentation</vt:lpstr>
      <vt:lpstr> जन्म पत्री बंटी की ' में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अंतिम अध्याय में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    ‘आपका   बंटी ’ (1971)  </dc:title>
  <dc:creator>PC</dc:creator>
  <cp:lastModifiedBy>PC</cp:lastModifiedBy>
  <cp:revision>83</cp:revision>
  <dcterms:created xsi:type="dcterms:W3CDTF">2006-08-16T00:00:00Z</dcterms:created>
  <dcterms:modified xsi:type="dcterms:W3CDTF">2020-03-19T16:00:57Z</dcterms:modified>
</cp:coreProperties>
</file>